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304" r:id="rId3"/>
    <p:sldId id="307" r:id="rId4"/>
    <p:sldId id="310" r:id="rId5"/>
    <p:sldId id="316" r:id="rId6"/>
    <p:sldId id="311" r:id="rId7"/>
    <p:sldId id="312" r:id="rId8"/>
    <p:sldId id="314" r:id="rId9"/>
    <p:sldId id="313" r:id="rId10"/>
    <p:sldId id="31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0B23A-EB8D-4FD0-9228-5970D96AFF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8B8FE-7FDD-45DA-9CD6-950BEC915A58}">
      <dgm:prSet/>
      <dgm:spPr/>
      <dgm:t>
        <a:bodyPr/>
        <a:lstStyle/>
        <a:p>
          <a:r>
            <a:rPr lang="en-US" dirty="0"/>
            <a:t>Histoplasmosis is an infection caused by a fungus called </a:t>
          </a:r>
          <a:r>
            <a:rPr lang="en-US" i="1" dirty="0"/>
            <a:t>Histoplasma capsulatum.</a:t>
          </a:r>
        </a:p>
      </dgm:t>
    </dgm:pt>
    <dgm:pt modelId="{B8E66EAA-04E1-41D9-B40B-B7922BB29A19}" type="parTrans" cxnId="{4DF612B4-3DB8-406C-9F51-8AE0217F88C2}">
      <dgm:prSet/>
      <dgm:spPr/>
      <dgm:t>
        <a:bodyPr/>
        <a:lstStyle/>
        <a:p>
          <a:endParaRPr lang="en-US"/>
        </a:p>
      </dgm:t>
    </dgm:pt>
    <dgm:pt modelId="{10DBA92A-48FB-45F9-9871-E89A2675C382}" type="sibTrans" cxnId="{4DF612B4-3DB8-406C-9F51-8AE0217F88C2}">
      <dgm:prSet/>
      <dgm:spPr/>
      <dgm:t>
        <a:bodyPr/>
        <a:lstStyle/>
        <a:p>
          <a:endParaRPr lang="en-US"/>
        </a:p>
      </dgm:t>
    </dgm:pt>
    <dgm:pt modelId="{A9E6638A-186A-4059-9A38-2CE90BE63EB8}">
      <dgm:prSet/>
      <dgm:spPr/>
      <dgm:t>
        <a:bodyPr/>
        <a:lstStyle/>
        <a:p>
          <a:r>
            <a:rPr lang="en-US" dirty="0"/>
            <a:t>Endemic in areas around the Ohio and Mississippi River Valleys.</a:t>
          </a:r>
        </a:p>
      </dgm:t>
    </dgm:pt>
    <dgm:pt modelId="{DC90CB32-BF48-40AD-9E4D-F03F432B0047}" type="parTrans" cxnId="{200F28D5-FBE1-4C9B-B5EE-A8919228FBFF}">
      <dgm:prSet/>
      <dgm:spPr/>
      <dgm:t>
        <a:bodyPr/>
        <a:lstStyle/>
        <a:p>
          <a:endParaRPr lang="en-US"/>
        </a:p>
      </dgm:t>
    </dgm:pt>
    <dgm:pt modelId="{4759E90F-3861-40FE-9EB7-302CF29B5778}" type="sibTrans" cxnId="{200F28D5-FBE1-4C9B-B5EE-A8919228FBFF}">
      <dgm:prSet/>
      <dgm:spPr/>
      <dgm:t>
        <a:bodyPr/>
        <a:lstStyle/>
        <a:p>
          <a:endParaRPr lang="en-US"/>
        </a:p>
      </dgm:t>
    </dgm:pt>
    <dgm:pt modelId="{41F0C802-4C53-4756-8C1F-97D45C70DDDF}">
      <dgm:prSet/>
      <dgm:spPr/>
      <dgm:t>
        <a:bodyPr/>
        <a:lstStyle/>
        <a:p>
          <a:r>
            <a:rPr lang="en-US" dirty="0"/>
            <a:t>The fungus lives in the environment, particularly soil that contains large amounts of bird or bat droppings.</a:t>
          </a:r>
          <a:r>
            <a:rPr lang="en-GB" dirty="0"/>
            <a:t> </a:t>
          </a:r>
          <a:endParaRPr lang="en-US" dirty="0"/>
        </a:p>
      </dgm:t>
    </dgm:pt>
    <dgm:pt modelId="{128FF534-E8D1-4B70-AB7A-2B979419E574}" type="parTrans" cxnId="{F36A6525-2BEA-4ED2-9615-91E15AC2C38E}">
      <dgm:prSet/>
      <dgm:spPr/>
      <dgm:t>
        <a:bodyPr/>
        <a:lstStyle/>
        <a:p>
          <a:endParaRPr lang="en-US"/>
        </a:p>
      </dgm:t>
    </dgm:pt>
    <dgm:pt modelId="{7819C4B1-B725-49F3-A978-D14B80449513}" type="sibTrans" cxnId="{F36A6525-2BEA-4ED2-9615-91E15AC2C38E}">
      <dgm:prSet/>
      <dgm:spPr/>
      <dgm:t>
        <a:bodyPr/>
        <a:lstStyle/>
        <a:p>
          <a:endParaRPr lang="en-US"/>
        </a:p>
      </dgm:t>
    </dgm:pt>
    <dgm:pt modelId="{168D43DC-250A-4AD7-8C3F-5FCA7886F5D0}">
      <dgm:prSet/>
      <dgm:spPr/>
      <dgm:t>
        <a:bodyPr/>
        <a:lstStyle/>
        <a:p>
          <a:r>
            <a:rPr lang="en-US" dirty="0"/>
            <a:t>People can get histoplasmosis after breathing in the very small fungal spores</a:t>
          </a:r>
        </a:p>
        <a:p>
          <a:r>
            <a:rPr lang="en-US" dirty="0"/>
            <a:t>(also known as conidia) from the air.</a:t>
          </a:r>
        </a:p>
      </dgm:t>
    </dgm:pt>
    <dgm:pt modelId="{AEFEF591-1AED-4B81-B1AC-B145C6FFFBD6}" type="parTrans" cxnId="{FBE197EB-5D1A-4064-BD9E-4BF1437D61E2}">
      <dgm:prSet/>
      <dgm:spPr/>
      <dgm:t>
        <a:bodyPr/>
        <a:lstStyle/>
        <a:p>
          <a:endParaRPr lang="en-US"/>
        </a:p>
      </dgm:t>
    </dgm:pt>
    <dgm:pt modelId="{F901150D-D57D-47C9-97B0-5F07812127F9}" type="sibTrans" cxnId="{FBE197EB-5D1A-4064-BD9E-4BF1437D61E2}">
      <dgm:prSet/>
      <dgm:spPr/>
      <dgm:t>
        <a:bodyPr/>
        <a:lstStyle/>
        <a:p>
          <a:endParaRPr lang="en-US"/>
        </a:p>
      </dgm:t>
    </dgm:pt>
    <dgm:pt modelId="{E39E8540-9D4A-054B-896F-D8DC7368D94D}" type="pres">
      <dgm:prSet presAssocID="{3720B23A-EB8D-4FD0-9228-5970D96AFF53}" presName="linear" presStyleCnt="0">
        <dgm:presLayoutVars>
          <dgm:animLvl val="lvl"/>
          <dgm:resizeHandles val="exact"/>
        </dgm:presLayoutVars>
      </dgm:prSet>
      <dgm:spPr/>
    </dgm:pt>
    <dgm:pt modelId="{FF10290D-51FB-AF41-A764-9F00B92E65A8}" type="pres">
      <dgm:prSet presAssocID="{2598B8FE-7FDD-45DA-9CD6-950BEC915A5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87619F6-0FD0-CF4E-A930-F9441C855502}" type="pres">
      <dgm:prSet presAssocID="{10DBA92A-48FB-45F9-9871-E89A2675C382}" presName="spacer" presStyleCnt="0"/>
      <dgm:spPr/>
    </dgm:pt>
    <dgm:pt modelId="{C7027A22-5DBA-4BF5-912F-7690212530B2}" type="pres">
      <dgm:prSet presAssocID="{A9E6638A-186A-4059-9A38-2CE90BE63E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AFBA44B-839D-404A-A0F9-EF106F8F6BDE}" type="pres">
      <dgm:prSet presAssocID="{4759E90F-3861-40FE-9EB7-302CF29B5778}" presName="spacer" presStyleCnt="0"/>
      <dgm:spPr/>
    </dgm:pt>
    <dgm:pt modelId="{6E695B9B-FE30-41C8-8CD8-E1BED1147112}" type="pres">
      <dgm:prSet presAssocID="{41F0C802-4C53-4756-8C1F-97D45C70DDD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A508048-A302-4450-B091-E02240546426}" type="pres">
      <dgm:prSet presAssocID="{7819C4B1-B725-49F3-A978-D14B80449513}" presName="spacer" presStyleCnt="0"/>
      <dgm:spPr/>
    </dgm:pt>
    <dgm:pt modelId="{316DDAA4-6DCF-486C-9E0E-9B5D236B2DF4}" type="pres">
      <dgm:prSet presAssocID="{168D43DC-250A-4AD7-8C3F-5FCA7886F5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36A6525-2BEA-4ED2-9615-91E15AC2C38E}" srcId="{3720B23A-EB8D-4FD0-9228-5970D96AFF53}" destId="{41F0C802-4C53-4756-8C1F-97D45C70DDDF}" srcOrd="2" destOrd="0" parTransId="{128FF534-E8D1-4B70-AB7A-2B979419E574}" sibTransId="{7819C4B1-B725-49F3-A978-D14B80449513}"/>
    <dgm:cxn modelId="{760E1A3B-FA3D-A141-B283-43863630625A}" type="presOf" srcId="{2598B8FE-7FDD-45DA-9CD6-950BEC915A58}" destId="{FF10290D-51FB-AF41-A764-9F00B92E65A8}" srcOrd="0" destOrd="0" presId="urn:microsoft.com/office/officeart/2005/8/layout/vList2"/>
    <dgm:cxn modelId="{4FB46945-A59D-194A-80C7-800A063FB151}" type="presOf" srcId="{3720B23A-EB8D-4FD0-9228-5970D96AFF53}" destId="{E39E8540-9D4A-054B-896F-D8DC7368D94D}" srcOrd="0" destOrd="0" presId="urn:microsoft.com/office/officeart/2005/8/layout/vList2"/>
    <dgm:cxn modelId="{3FA1D06C-632E-439D-87A3-4DB285CA9E5C}" type="presOf" srcId="{A9E6638A-186A-4059-9A38-2CE90BE63EB8}" destId="{C7027A22-5DBA-4BF5-912F-7690212530B2}" srcOrd="0" destOrd="0" presId="urn:microsoft.com/office/officeart/2005/8/layout/vList2"/>
    <dgm:cxn modelId="{CC0B147B-A9FB-4345-9642-B2F007E74192}" type="presOf" srcId="{41F0C802-4C53-4756-8C1F-97D45C70DDDF}" destId="{6E695B9B-FE30-41C8-8CD8-E1BED1147112}" srcOrd="0" destOrd="0" presId="urn:microsoft.com/office/officeart/2005/8/layout/vList2"/>
    <dgm:cxn modelId="{752889A7-0A54-4DB0-9B35-C751E49254D4}" type="presOf" srcId="{168D43DC-250A-4AD7-8C3F-5FCA7886F5D0}" destId="{316DDAA4-6DCF-486C-9E0E-9B5D236B2DF4}" srcOrd="0" destOrd="0" presId="urn:microsoft.com/office/officeart/2005/8/layout/vList2"/>
    <dgm:cxn modelId="{4DF612B4-3DB8-406C-9F51-8AE0217F88C2}" srcId="{3720B23A-EB8D-4FD0-9228-5970D96AFF53}" destId="{2598B8FE-7FDD-45DA-9CD6-950BEC915A58}" srcOrd="0" destOrd="0" parTransId="{B8E66EAA-04E1-41D9-B40B-B7922BB29A19}" sibTransId="{10DBA92A-48FB-45F9-9871-E89A2675C382}"/>
    <dgm:cxn modelId="{200F28D5-FBE1-4C9B-B5EE-A8919228FBFF}" srcId="{3720B23A-EB8D-4FD0-9228-5970D96AFF53}" destId="{A9E6638A-186A-4059-9A38-2CE90BE63EB8}" srcOrd="1" destOrd="0" parTransId="{DC90CB32-BF48-40AD-9E4D-F03F432B0047}" sibTransId="{4759E90F-3861-40FE-9EB7-302CF29B5778}"/>
    <dgm:cxn modelId="{FBE197EB-5D1A-4064-BD9E-4BF1437D61E2}" srcId="{3720B23A-EB8D-4FD0-9228-5970D96AFF53}" destId="{168D43DC-250A-4AD7-8C3F-5FCA7886F5D0}" srcOrd="3" destOrd="0" parTransId="{AEFEF591-1AED-4B81-B1AC-B145C6FFFBD6}" sibTransId="{F901150D-D57D-47C9-97B0-5F07812127F9}"/>
    <dgm:cxn modelId="{CAF9CD27-7A38-E741-A6BA-D68407C036FC}" type="presParOf" srcId="{E39E8540-9D4A-054B-896F-D8DC7368D94D}" destId="{FF10290D-51FB-AF41-A764-9F00B92E65A8}" srcOrd="0" destOrd="0" presId="urn:microsoft.com/office/officeart/2005/8/layout/vList2"/>
    <dgm:cxn modelId="{2CFDD39B-DEF0-2A48-9B2E-10416BD7851E}" type="presParOf" srcId="{E39E8540-9D4A-054B-896F-D8DC7368D94D}" destId="{D87619F6-0FD0-CF4E-A930-F9441C855502}" srcOrd="1" destOrd="0" presId="urn:microsoft.com/office/officeart/2005/8/layout/vList2"/>
    <dgm:cxn modelId="{AC37A79D-E81F-4B63-9ECE-063DABA8FFAB}" type="presParOf" srcId="{E39E8540-9D4A-054B-896F-D8DC7368D94D}" destId="{C7027A22-5DBA-4BF5-912F-7690212530B2}" srcOrd="2" destOrd="0" presId="urn:microsoft.com/office/officeart/2005/8/layout/vList2"/>
    <dgm:cxn modelId="{8993798B-96B9-41D7-8F3A-CD1059F6B714}" type="presParOf" srcId="{E39E8540-9D4A-054B-896F-D8DC7368D94D}" destId="{2AFBA44B-839D-404A-A0F9-EF106F8F6BDE}" srcOrd="3" destOrd="0" presId="urn:microsoft.com/office/officeart/2005/8/layout/vList2"/>
    <dgm:cxn modelId="{D71A2D7D-CE3F-4799-9454-5DF065C3180C}" type="presParOf" srcId="{E39E8540-9D4A-054B-896F-D8DC7368D94D}" destId="{6E695B9B-FE30-41C8-8CD8-E1BED1147112}" srcOrd="4" destOrd="0" presId="urn:microsoft.com/office/officeart/2005/8/layout/vList2"/>
    <dgm:cxn modelId="{D2989F6C-4AF9-4CA2-BE8F-40F26F076DC6}" type="presParOf" srcId="{E39E8540-9D4A-054B-896F-D8DC7368D94D}" destId="{5A508048-A302-4450-B091-E02240546426}" srcOrd="5" destOrd="0" presId="urn:microsoft.com/office/officeart/2005/8/layout/vList2"/>
    <dgm:cxn modelId="{A0DE1B74-FB61-40CF-8CA0-2D7FD2D6FAE4}" type="presParOf" srcId="{E39E8540-9D4A-054B-896F-D8DC7368D94D}" destId="{316DDAA4-6DCF-486C-9E0E-9B5D236B2D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0B23A-EB8D-4FD0-9228-5970D96AFF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8B8FE-7FDD-45DA-9CD6-950BEC915A58}">
      <dgm:prSet/>
      <dgm:spPr/>
      <dgm:t>
        <a:bodyPr/>
        <a:lstStyle/>
        <a:p>
          <a:r>
            <a:rPr lang="en-US" dirty="0"/>
            <a:t>Disturbance of large accumulations of bird or bat droppings (scraping droppings from a bridge, shoveling droppings from a building, cleaning </a:t>
          </a:r>
          <a:r>
            <a:rPr lang="en-US" dirty="0" err="1"/>
            <a:t>achicken</a:t>
          </a:r>
          <a:r>
            <a:rPr lang="en-US" dirty="0"/>
            <a:t> coop)</a:t>
          </a:r>
        </a:p>
      </dgm:t>
    </dgm:pt>
    <dgm:pt modelId="{B8E66EAA-04E1-41D9-B40B-B7922BB29A19}" type="parTrans" cxnId="{4DF612B4-3DB8-406C-9F51-8AE0217F88C2}">
      <dgm:prSet/>
      <dgm:spPr/>
      <dgm:t>
        <a:bodyPr/>
        <a:lstStyle/>
        <a:p>
          <a:endParaRPr lang="en-US"/>
        </a:p>
      </dgm:t>
    </dgm:pt>
    <dgm:pt modelId="{10DBA92A-48FB-45F9-9871-E89A2675C382}" type="sibTrans" cxnId="{4DF612B4-3DB8-406C-9F51-8AE0217F88C2}">
      <dgm:prSet/>
      <dgm:spPr/>
      <dgm:t>
        <a:bodyPr/>
        <a:lstStyle/>
        <a:p>
          <a:endParaRPr lang="en-US"/>
        </a:p>
      </dgm:t>
    </dgm:pt>
    <dgm:pt modelId="{4479A3D9-BEB9-47EC-88DB-1FCBE11D372F}">
      <dgm:prSet/>
      <dgm:spPr/>
      <dgm:t>
        <a:bodyPr/>
        <a:lstStyle/>
        <a:p>
          <a:r>
            <a:rPr lang="en-US" dirty="0"/>
            <a:t>Demolition, construction, or renovation</a:t>
          </a:r>
        </a:p>
      </dgm:t>
    </dgm:pt>
    <dgm:pt modelId="{36570E26-4CF9-4111-9F15-C052D59BC1A6}" type="parTrans" cxnId="{7176CEDD-7BC8-4B2F-8515-004FCC136E6B}">
      <dgm:prSet/>
      <dgm:spPr/>
      <dgm:t>
        <a:bodyPr/>
        <a:lstStyle/>
        <a:p>
          <a:endParaRPr lang="en-US"/>
        </a:p>
      </dgm:t>
    </dgm:pt>
    <dgm:pt modelId="{F9C634D6-025E-4881-913B-B279F9A1F9C3}" type="sibTrans" cxnId="{7176CEDD-7BC8-4B2F-8515-004FCC136E6B}">
      <dgm:prSet/>
      <dgm:spPr/>
      <dgm:t>
        <a:bodyPr/>
        <a:lstStyle/>
        <a:p>
          <a:endParaRPr lang="en-US"/>
        </a:p>
      </dgm:t>
    </dgm:pt>
    <dgm:pt modelId="{AB1447F5-224E-4AE7-AEC5-7A57F75C2581}">
      <dgm:prSet/>
      <dgm:spPr/>
      <dgm:t>
        <a:bodyPr/>
        <a:lstStyle/>
        <a:p>
          <a:r>
            <a:rPr lang="en-US" dirty="0"/>
            <a:t>Soil disruption (digging or excavation)</a:t>
          </a:r>
        </a:p>
      </dgm:t>
    </dgm:pt>
    <dgm:pt modelId="{512208AB-2A72-43D6-A690-9B5D1D842AB4}" type="parTrans" cxnId="{D2995D34-4572-40A8-BF4A-987C56725E64}">
      <dgm:prSet/>
      <dgm:spPr/>
      <dgm:t>
        <a:bodyPr/>
        <a:lstStyle/>
        <a:p>
          <a:endParaRPr lang="en-US"/>
        </a:p>
      </dgm:t>
    </dgm:pt>
    <dgm:pt modelId="{8463FCEC-2443-497C-AC4E-8E84155D2252}" type="sibTrans" cxnId="{D2995D34-4572-40A8-BF4A-987C56725E64}">
      <dgm:prSet/>
      <dgm:spPr/>
      <dgm:t>
        <a:bodyPr/>
        <a:lstStyle/>
        <a:p>
          <a:endParaRPr lang="en-US"/>
        </a:p>
      </dgm:t>
    </dgm:pt>
    <dgm:pt modelId="{E2D235B8-CB59-4CF4-B8C0-D6BF8841897B}">
      <dgm:prSet/>
      <dgm:spPr/>
      <dgm:t>
        <a:bodyPr/>
        <a:lstStyle/>
        <a:p>
          <a:r>
            <a:rPr lang="en-US" dirty="0"/>
            <a:t>Plant matter disruption (handling trees, landscaping)</a:t>
          </a:r>
        </a:p>
      </dgm:t>
    </dgm:pt>
    <dgm:pt modelId="{DD8C772D-7000-45BD-B074-46EFF64CEC25}" type="parTrans" cxnId="{BEC5D73B-6675-4360-93CD-C64615C3EB78}">
      <dgm:prSet/>
      <dgm:spPr/>
      <dgm:t>
        <a:bodyPr/>
        <a:lstStyle/>
        <a:p>
          <a:endParaRPr lang="en-US"/>
        </a:p>
      </dgm:t>
    </dgm:pt>
    <dgm:pt modelId="{882D29C5-7E39-4FC4-A530-21641E3C4279}" type="sibTrans" cxnId="{BEC5D73B-6675-4360-93CD-C64615C3EB78}">
      <dgm:prSet/>
      <dgm:spPr/>
      <dgm:t>
        <a:bodyPr/>
        <a:lstStyle/>
        <a:p>
          <a:endParaRPr lang="en-US"/>
        </a:p>
      </dgm:t>
    </dgm:pt>
    <dgm:pt modelId="{4F003AA6-CE9C-4E1F-89FA-1A074D8EE2F9}">
      <dgm:prSet/>
      <dgm:spPr/>
      <dgm:t>
        <a:bodyPr/>
        <a:lstStyle/>
        <a:p>
          <a:r>
            <a:rPr lang="en-US" dirty="0"/>
            <a:t>Working in caves</a:t>
          </a:r>
        </a:p>
      </dgm:t>
    </dgm:pt>
    <dgm:pt modelId="{FF97D4B0-0A81-4AAE-8343-B99EF80206B0}" type="parTrans" cxnId="{664DD573-0CF4-483A-804B-E4DBA8CE2AAA}">
      <dgm:prSet/>
      <dgm:spPr/>
      <dgm:t>
        <a:bodyPr/>
        <a:lstStyle/>
        <a:p>
          <a:endParaRPr lang="en-US"/>
        </a:p>
      </dgm:t>
    </dgm:pt>
    <dgm:pt modelId="{FCBACBF9-63AB-46DF-A2E2-EB28948B1F0E}" type="sibTrans" cxnId="{664DD573-0CF4-483A-804B-E4DBA8CE2AAA}">
      <dgm:prSet/>
      <dgm:spPr/>
      <dgm:t>
        <a:bodyPr/>
        <a:lstStyle/>
        <a:p>
          <a:endParaRPr lang="en-US"/>
        </a:p>
      </dgm:t>
    </dgm:pt>
    <dgm:pt modelId="{E39E8540-9D4A-054B-896F-D8DC7368D94D}" type="pres">
      <dgm:prSet presAssocID="{3720B23A-EB8D-4FD0-9228-5970D96AFF53}" presName="linear" presStyleCnt="0">
        <dgm:presLayoutVars>
          <dgm:animLvl val="lvl"/>
          <dgm:resizeHandles val="exact"/>
        </dgm:presLayoutVars>
      </dgm:prSet>
      <dgm:spPr/>
    </dgm:pt>
    <dgm:pt modelId="{FF10290D-51FB-AF41-A764-9F00B92E65A8}" type="pres">
      <dgm:prSet presAssocID="{2598B8FE-7FDD-45DA-9CD6-950BEC915A5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7619F6-0FD0-CF4E-A930-F9441C855502}" type="pres">
      <dgm:prSet presAssocID="{10DBA92A-48FB-45F9-9871-E89A2675C382}" presName="spacer" presStyleCnt="0"/>
      <dgm:spPr/>
    </dgm:pt>
    <dgm:pt modelId="{BC39F561-340A-44BD-9C56-4B70CEEF40E9}" type="pres">
      <dgm:prSet presAssocID="{AB1447F5-224E-4AE7-AEC5-7A57F75C258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5E4697F-1B18-4F07-BC4E-F210F8A94B2E}" type="pres">
      <dgm:prSet presAssocID="{8463FCEC-2443-497C-AC4E-8E84155D2252}" presName="spacer" presStyleCnt="0"/>
      <dgm:spPr/>
    </dgm:pt>
    <dgm:pt modelId="{912E33A1-D144-4FA3-9106-CCC1F0100EA3}" type="pres">
      <dgm:prSet presAssocID="{E2D235B8-CB59-4CF4-B8C0-D6BF8841897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27B9B56-21E5-4374-98C8-7BE25DD77365}" type="pres">
      <dgm:prSet presAssocID="{882D29C5-7E39-4FC4-A530-21641E3C4279}" presName="spacer" presStyleCnt="0"/>
      <dgm:spPr/>
    </dgm:pt>
    <dgm:pt modelId="{443731A8-F6B9-4CFF-A7E1-4A772727952E}" type="pres">
      <dgm:prSet presAssocID="{4479A3D9-BEB9-47EC-88DB-1FCBE11D372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BC23826-96B9-48BE-9842-83C76A8B4D71}" type="pres">
      <dgm:prSet presAssocID="{F9C634D6-025E-4881-913B-B279F9A1F9C3}" presName="spacer" presStyleCnt="0"/>
      <dgm:spPr/>
    </dgm:pt>
    <dgm:pt modelId="{A53A112F-10CA-4023-8896-8D2295B50F66}" type="pres">
      <dgm:prSet presAssocID="{4F003AA6-CE9C-4E1F-89FA-1A074D8EE2F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63B3527-018B-4699-A6E0-BB20801472B2}" type="presOf" srcId="{E2D235B8-CB59-4CF4-B8C0-D6BF8841897B}" destId="{912E33A1-D144-4FA3-9106-CCC1F0100EA3}" srcOrd="0" destOrd="0" presId="urn:microsoft.com/office/officeart/2005/8/layout/vList2"/>
    <dgm:cxn modelId="{D2995D34-4572-40A8-BF4A-987C56725E64}" srcId="{3720B23A-EB8D-4FD0-9228-5970D96AFF53}" destId="{AB1447F5-224E-4AE7-AEC5-7A57F75C2581}" srcOrd="1" destOrd="0" parTransId="{512208AB-2A72-43D6-A690-9B5D1D842AB4}" sibTransId="{8463FCEC-2443-497C-AC4E-8E84155D2252}"/>
    <dgm:cxn modelId="{760E1A3B-FA3D-A141-B283-43863630625A}" type="presOf" srcId="{2598B8FE-7FDD-45DA-9CD6-950BEC915A58}" destId="{FF10290D-51FB-AF41-A764-9F00B92E65A8}" srcOrd="0" destOrd="0" presId="urn:microsoft.com/office/officeart/2005/8/layout/vList2"/>
    <dgm:cxn modelId="{BEC5D73B-6675-4360-93CD-C64615C3EB78}" srcId="{3720B23A-EB8D-4FD0-9228-5970D96AFF53}" destId="{E2D235B8-CB59-4CF4-B8C0-D6BF8841897B}" srcOrd="2" destOrd="0" parTransId="{DD8C772D-7000-45BD-B074-46EFF64CEC25}" sibTransId="{882D29C5-7E39-4FC4-A530-21641E3C4279}"/>
    <dgm:cxn modelId="{4FB46945-A59D-194A-80C7-800A063FB151}" type="presOf" srcId="{3720B23A-EB8D-4FD0-9228-5970D96AFF53}" destId="{E39E8540-9D4A-054B-896F-D8DC7368D94D}" srcOrd="0" destOrd="0" presId="urn:microsoft.com/office/officeart/2005/8/layout/vList2"/>
    <dgm:cxn modelId="{6095415A-90FC-41FF-906B-0761966D6C3B}" type="presOf" srcId="{4479A3D9-BEB9-47EC-88DB-1FCBE11D372F}" destId="{443731A8-F6B9-4CFF-A7E1-4A772727952E}" srcOrd="0" destOrd="0" presId="urn:microsoft.com/office/officeart/2005/8/layout/vList2"/>
    <dgm:cxn modelId="{664DD573-0CF4-483A-804B-E4DBA8CE2AAA}" srcId="{3720B23A-EB8D-4FD0-9228-5970D96AFF53}" destId="{4F003AA6-CE9C-4E1F-89FA-1A074D8EE2F9}" srcOrd="4" destOrd="0" parTransId="{FF97D4B0-0A81-4AAE-8343-B99EF80206B0}" sibTransId="{FCBACBF9-63AB-46DF-A2E2-EB28948B1F0E}"/>
    <dgm:cxn modelId="{4DF612B4-3DB8-406C-9F51-8AE0217F88C2}" srcId="{3720B23A-EB8D-4FD0-9228-5970D96AFF53}" destId="{2598B8FE-7FDD-45DA-9CD6-950BEC915A58}" srcOrd="0" destOrd="0" parTransId="{B8E66EAA-04E1-41D9-B40B-B7922BB29A19}" sibTransId="{10DBA92A-48FB-45F9-9871-E89A2675C382}"/>
    <dgm:cxn modelId="{56889BD6-1BE8-43E7-9704-3364F97E7DCF}" type="presOf" srcId="{AB1447F5-224E-4AE7-AEC5-7A57F75C2581}" destId="{BC39F561-340A-44BD-9C56-4B70CEEF40E9}" srcOrd="0" destOrd="0" presId="urn:microsoft.com/office/officeart/2005/8/layout/vList2"/>
    <dgm:cxn modelId="{7176CEDD-7BC8-4B2F-8515-004FCC136E6B}" srcId="{3720B23A-EB8D-4FD0-9228-5970D96AFF53}" destId="{4479A3D9-BEB9-47EC-88DB-1FCBE11D372F}" srcOrd="3" destOrd="0" parTransId="{36570E26-4CF9-4111-9F15-C052D59BC1A6}" sibTransId="{F9C634D6-025E-4881-913B-B279F9A1F9C3}"/>
    <dgm:cxn modelId="{C68CD4F5-353C-442A-A9E3-97647372D6F0}" type="presOf" srcId="{4F003AA6-CE9C-4E1F-89FA-1A074D8EE2F9}" destId="{A53A112F-10CA-4023-8896-8D2295B50F66}" srcOrd="0" destOrd="0" presId="urn:microsoft.com/office/officeart/2005/8/layout/vList2"/>
    <dgm:cxn modelId="{CAF9CD27-7A38-E741-A6BA-D68407C036FC}" type="presParOf" srcId="{E39E8540-9D4A-054B-896F-D8DC7368D94D}" destId="{FF10290D-51FB-AF41-A764-9F00B92E65A8}" srcOrd="0" destOrd="0" presId="urn:microsoft.com/office/officeart/2005/8/layout/vList2"/>
    <dgm:cxn modelId="{2CFDD39B-DEF0-2A48-9B2E-10416BD7851E}" type="presParOf" srcId="{E39E8540-9D4A-054B-896F-D8DC7368D94D}" destId="{D87619F6-0FD0-CF4E-A930-F9441C855502}" srcOrd="1" destOrd="0" presId="urn:microsoft.com/office/officeart/2005/8/layout/vList2"/>
    <dgm:cxn modelId="{B1D7EC03-FB33-417B-9796-196FB1147811}" type="presParOf" srcId="{E39E8540-9D4A-054B-896F-D8DC7368D94D}" destId="{BC39F561-340A-44BD-9C56-4B70CEEF40E9}" srcOrd="2" destOrd="0" presId="urn:microsoft.com/office/officeart/2005/8/layout/vList2"/>
    <dgm:cxn modelId="{FA2375DB-63C9-48D9-B58B-68572F76F79C}" type="presParOf" srcId="{E39E8540-9D4A-054B-896F-D8DC7368D94D}" destId="{65E4697F-1B18-4F07-BC4E-F210F8A94B2E}" srcOrd="3" destOrd="0" presId="urn:microsoft.com/office/officeart/2005/8/layout/vList2"/>
    <dgm:cxn modelId="{F164DE06-8790-42AA-8646-932F77A32CDE}" type="presParOf" srcId="{E39E8540-9D4A-054B-896F-D8DC7368D94D}" destId="{912E33A1-D144-4FA3-9106-CCC1F0100EA3}" srcOrd="4" destOrd="0" presId="urn:microsoft.com/office/officeart/2005/8/layout/vList2"/>
    <dgm:cxn modelId="{588A9E88-429D-46B6-B480-C82F5A9D8010}" type="presParOf" srcId="{E39E8540-9D4A-054B-896F-D8DC7368D94D}" destId="{327B9B56-21E5-4374-98C8-7BE25DD77365}" srcOrd="5" destOrd="0" presId="urn:microsoft.com/office/officeart/2005/8/layout/vList2"/>
    <dgm:cxn modelId="{548C3F29-E960-41B5-9D3D-4E5AE876DA52}" type="presParOf" srcId="{E39E8540-9D4A-054B-896F-D8DC7368D94D}" destId="{443731A8-F6B9-4CFF-A7E1-4A772727952E}" srcOrd="6" destOrd="0" presId="urn:microsoft.com/office/officeart/2005/8/layout/vList2"/>
    <dgm:cxn modelId="{3E69B117-6031-4F3F-987D-6B3DDAD36537}" type="presParOf" srcId="{E39E8540-9D4A-054B-896F-D8DC7368D94D}" destId="{2BC23826-96B9-48BE-9842-83C76A8B4D71}" srcOrd="7" destOrd="0" presId="urn:microsoft.com/office/officeart/2005/8/layout/vList2"/>
    <dgm:cxn modelId="{CFDDDC36-D925-40B1-ABC8-4BCDE3C2B467}" type="presParOf" srcId="{E39E8540-9D4A-054B-896F-D8DC7368D94D}" destId="{A53A112F-10CA-4023-8896-8D2295B50F6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0290D-51FB-AF41-A764-9F00B92E65A8}">
      <dsp:nvSpPr>
        <dsp:cNvPr id="0" name=""/>
        <dsp:cNvSpPr/>
      </dsp:nvSpPr>
      <dsp:spPr>
        <a:xfrm>
          <a:off x="0" y="609899"/>
          <a:ext cx="7848600" cy="827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Histoplasmosis is an infection caused by a fungus called </a:t>
          </a:r>
          <a:r>
            <a:rPr lang="en-US" sz="1700" i="1" kern="1200" dirty="0"/>
            <a:t>Histoplasma capsulatum.</a:t>
          </a:r>
        </a:p>
      </dsp:txBody>
      <dsp:txXfrm>
        <a:off x="40416" y="650315"/>
        <a:ext cx="7767768" cy="747089"/>
      </dsp:txXfrm>
    </dsp:sp>
    <dsp:sp modelId="{C7027A22-5DBA-4BF5-912F-7690212530B2}">
      <dsp:nvSpPr>
        <dsp:cNvPr id="0" name=""/>
        <dsp:cNvSpPr/>
      </dsp:nvSpPr>
      <dsp:spPr>
        <a:xfrm>
          <a:off x="0" y="1486780"/>
          <a:ext cx="7848600" cy="827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Endemic in areas around the Ohio and Mississippi River Valleys.</a:t>
          </a:r>
        </a:p>
      </dsp:txBody>
      <dsp:txXfrm>
        <a:off x="40416" y="1527196"/>
        <a:ext cx="7767768" cy="747089"/>
      </dsp:txXfrm>
    </dsp:sp>
    <dsp:sp modelId="{6E695B9B-FE30-41C8-8CD8-E1BED1147112}">
      <dsp:nvSpPr>
        <dsp:cNvPr id="0" name=""/>
        <dsp:cNvSpPr/>
      </dsp:nvSpPr>
      <dsp:spPr>
        <a:xfrm>
          <a:off x="0" y="2363661"/>
          <a:ext cx="7848600" cy="827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 fungus lives in the environment, particularly soil that contains large amounts of bird or bat droppings.</a:t>
          </a:r>
          <a:r>
            <a:rPr lang="en-GB" sz="1700" kern="1200" dirty="0"/>
            <a:t> </a:t>
          </a:r>
          <a:endParaRPr lang="en-US" sz="1700" kern="1200" dirty="0"/>
        </a:p>
      </dsp:txBody>
      <dsp:txXfrm>
        <a:off x="40416" y="2404077"/>
        <a:ext cx="7767768" cy="747089"/>
      </dsp:txXfrm>
    </dsp:sp>
    <dsp:sp modelId="{316DDAA4-6DCF-486C-9E0E-9B5D236B2DF4}">
      <dsp:nvSpPr>
        <dsp:cNvPr id="0" name=""/>
        <dsp:cNvSpPr/>
      </dsp:nvSpPr>
      <dsp:spPr>
        <a:xfrm>
          <a:off x="0" y="3240542"/>
          <a:ext cx="7848600" cy="8279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People can get histoplasmosis after breathing in the very small fungal spores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(also known as conidia) from the air.</a:t>
          </a:r>
        </a:p>
      </dsp:txBody>
      <dsp:txXfrm>
        <a:off x="40416" y="3280958"/>
        <a:ext cx="7767768" cy="747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0290D-51FB-AF41-A764-9F00B92E65A8}">
      <dsp:nvSpPr>
        <dsp:cNvPr id="0" name=""/>
        <dsp:cNvSpPr/>
      </dsp:nvSpPr>
      <dsp:spPr>
        <a:xfrm>
          <a:off x="0" y="515421"/>
          <a:ext cx="7848600" cy="692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Disturbance of large accumulations of bird or bat droppings (scraping droppings from a bridge, shoveling droppings from a building, cleaning </a:t>
          </a:r>
          <a:r>
            <a:rPr lang="en-US" sz="1600" kern="1200" dirty="0" err="1"/>
            <a:t>achicken</a:t>
          </a:r>
          <a:r>
            <a:rPr lang="en-US" sz="1600" kern="1200" dirty="0"/>
            <a:t> coop)</a:t>
          </a:r>
        </a:p>
      </dsp:txBody>
      <dsp:txXfrm>
        <a:off x="33812" y="549233"/>
        <a:ext cx="7780976" cy="625015"/>
      </dsp:txXfrm>
    </dsp:sp>
    <dsp:sp modelId="{BC39F561-340A-44BD-9C56-4B70CEEF40E9}">
      <dsp:nvSpPr>
        <dsp:cNvPr id="0" name=""/>
        <dsp:cNvSpPr/>
      </dsp:nvSpPr>
      <dsp:spPr>
        <a:xfrm>
          <a:off x="0" y="1254141"/>
          <a:ext cx="7848600" cy="692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Soil disruption (digging or excavation)</a:t>
          </a:r>
        </a:p>
      </dsp:txBody>
      <dsp:txXfrm>
        <a:off x="33812" y="1287953"/>
        <a:ext cx="7780976" cy="625015"/>
      </dsp:txXfrm>
    </dsp:sp>
    <dsp:sp modelId="{912E33A1-D144-4FA3-9106-CCC1F0100EA3}">
      <dsp:nvSpPr>
        <dsp:cNvPr id="0" name=""/>
        <dsp:cNvSpPr/>
      </dsp:nvSpPr>
      <dsp:spPr>
        <a:xfrm>
          <a:off x="0" y="1992861"/>
          <a:ext cx="7848600" cy="692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Plant matter disruption (handling trees, landscaping)</a:t>
          </a:r>
        </a:p>
      </dsp:txBody>
      <dsp:txXfrm>
        <a:off x="33812" y="2026673"/>
        <a:ext cx="7780976" cy="625015"/>
      </dsp:txXfrm>
    </dsp:sp>
    <dsp:sp modelId="{443731A8-F6B9-4CFF-A7E1-4A772727952E}">
      <dsp:nvSpPr>
        <dsp:cNvPr id="0" name=""/>
        <dsp:cNvSpPr/>
      </dsp:nvSpPr>
      <dsp:spPr>
        <a:xfrm>
          <a:off x="0" y="2731581"/>
          <a:ext cx="7848600" cy="692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Demolition, construction, or renovation</a:t>
          </a:r>
        </a:p>
      </dsp:txBody>
      <dsp:txXfrm>
        <a:off x="33812" y="2765393"/>
        <a:ext cx="7780976" cy="625015"/>
      </dsp:txXfrm>
    </dsp:sp>
    <dsp:sp modelId="{A53A112F-10CA-4023-8896-8D2295B50F66}">
      <dsp:nvSpPr>
        <dsp:cNvPr id="0" name=""/>
        <dsp:cNvSpPr/>
      </dsp:nvSpPr>
      <dsp:spPr>
        <a:xfrm>
          <a:off x="0" y="3470301"/>
          <a:ext cx="7848600" cy="692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Working in caves</a:t>
          </a:r>
        </a:p>
      </dsp:txBody>
      <dsp:txXfrm>
        <a:off x="33812" y="3504113"/>
        <a:ext cx="7780976" cy="625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7AD76-2F23-C24E-912A-7E298EFF41CA}" type="datetimeFigureOut">
              <a:rPr lang="x-none" smtClean="0"/>
              <a:t>14/06/2024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94210-C91F-CF40-9442-D64A3EF941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1208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94210-C91F-CF40-9442-D64A3EF941B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9046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URWPalladioL-Roma"/>
              </a:rPr>
              <a:t>respirators must be National Institute for Occupational Safety and Health (NIOSH)-approved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94210-C91F-CF40-9442-D64A3EF941B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051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251D1805-2EF8-4B6F-9C9D-A87449107E81}"/>
              </a:ext>
            </a:extLst>
          </p:cNvPr>
          <p:cNvSpPr/>
          <p:nvPr/>
        </p:nvSpPr>
        <p:spPr>
          <a:xfrm>
            <a:off x="12" y="1665213"/>
            <a:ext cx="9144000" cy="457087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D3AC8B5F-D32D-4ABC-8C14-425876D36D0D}"/>
              </a:ext>
            </a:extLst>
          </p:cNvPr>
          <p:cNvSpPr/>
          <p:nvPr/>
        </p:nvSpPr>
        <p:spPr>
          <a:xfrm flipV="1">
            <a:off x="12" y="3711291"/>
            <a:ext cx="9144000" cy="62910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4540273"/>
            <a:ext cx="5629276" cy="823913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dirty="0"/>
              <a:t>Insert Presentation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9656F-C8D8-4413-B01D-0DEC64D33D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040" y="5481964"/>
            <a:ext cx="5629276" cy="571371"/>
          </a:xfrm>
        </p:spPr>
        <p:txBody>
          <a:bodyPr>
            <a:normAutofit/>
          </a:bodyPr>
          <a:lstStyle>
            <a:lvl1pPr marL="0" indent="0" algn="l">
              <a:buNone/>
              <a:defRPr sz="1900"/>
            </a:lvl1pPr>
            <a:lvl2pPr marL="457161" indent="0" algn="ctr">
              <a:buNone/>
              <a:defRPr sz="2000"/>
            </a:lvl2pPr>
            <a:lvl3pPr marL="914323" indent="0" algn="ctr">
              <a:buNone/>
              <a:defRPr sz="1900"/>
            </a:lvl3pPr>
            <a:lvl4pPr marL="1371485" indent="0" algn="ctr">
              <a:buNone/>
              <a:defRPr sz="1600"/>
            </a:lvl4pPr>
            <a:lvl5pPr marL="1828648" indent="0" algn="ctr">
              <a:buNone/>
              <a:defRPr sz="1600"/>
            </a:lvl5pPr>
            <a:lvl6pPr marL="2285809" indent="0" algn="ctr">
              <a:buNone/>
              <a:defRPr sz="1600"/>
            </a:lvl6pPr>
            <a:lvl7pPr marL="2742971" indent="0" algn="ctr">
              <a:buNone/>
              <a:defRPr sz="1600"/>
            </a:lvl7pPr>
            <a:lvl8pPr marL="3200133" indent="0" algn="ctr">
              <a:buNone/>
              <a:defRPr sz="1600"/>
            </a:lvl8pPr>
            <a:lvl9pPr marL="3657296" indent="0" algn="ctr">
              <a:buNone/>
              <a:defRPr sz="1600"/>
            </a:lvl9pPr>
          </a:lstStyle>
          <a:p>
            <a:r>
              <a:rPr lang="en-US" dirty="0"/>
              <a:t>Insert Subtitle / Presenter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DB6237-EE53-4CAD-BD5F-0480459FB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8" y="312771"/>
            <a:ext cx="3064669" cy="1069808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A3E97885-21A5-4A64-8073-D25BD17F77CE}"/>
              </a:ext>
            </a:extLst>
          </p:cNvPr>
          <p:cNvSpPr>
            <a:spLocks noEditPoints="1"/>
          </p:cNvSpPr>
          <p:nvPr/>
        </p:nvSpPr>
        <p:spPr bwMode="auto">
          <a:xfrm>
            <a:off x="-1172" y="1538447"/>
            <a:ext cx="9146381" cy="2897188"/>
          </a:xfrm>
          <a:custGeom>
            <a:avLst/>
            <a:gdLst>
              <a:gd name="T0" fmla="*/ 1983 w 4486"/>
              <a:gd name="T1" fmla="*/ 97 h 1062"/>
              <a:gd name="T2" fmla="*/ 1995 w 4486"/>
              <a:gd name="T3" fmla="*/ 97 h 1062"/>
              <a:gd name="T4" fmla="*/ 2376 w 4486"/>
              <a:gd name="T5" fmla="*/ 84 h 1062"/>
              <a:gd name="T6" fmla="*/ 2777 w 4486"/>
              <a:gd name="T7" fmla="*/ 71 h 1062"/>
              <a:gd name="T8" fmla="*/ 2388 w 4486"/>
              <a:gd name="T9" fmla="*/ 76 h 1062"/>
              <a:gd name="T10" fmla="*/ 425 w 4486"/>
              <a:gd name="T11" fmla="*/ 144 h 1062"/>
              <a:gd name="T12" fmla="*/ 989 w 4486"/>
              <a:gd name="T13" fmla="*/ 125 h 1062"/>
              <a:gd name="T14" fmla="*/ 1302 w 4486"/>
              <a:gd name="T15" fmla="*/ 114 h 1062"/>
              <a:gd name="T16" fmla="*/ 1652 w 4486"/>
              <a:gd name="T17" fmla="*/ 110 h 1062"/>
              <a:gd name="T18" fmla="*/ 2003 w 4486"/>
              <a:gd name="T19" fmla="*/ 96 h 1062"/>
              <a:gd name="T20" fmla="*/ 2401 w 4486"/>
              <a:gd name="T21" fmla="*/ 73 h 1062"/>
              <a:gd name="T22" fmla="*/ 2639 w 4486"/>
              <a:gd name="T23" fmla="*/ 74 h 1062"/>
              <a:gd name="T24" fmla="*/ 3032 w 4486"/>
              <a:gd name="T25" fmla="*/ 65 h 1062"/>
              <a:gd name="T26" fmla="*/ 3425 w 4486"/>
              <a:gd name="T27" fmla="*/ 45 h 1062"/>
              <a:gd name="T28" fmla="*/ 3764 w 4486"/>
              <a:gd name="T29" fmla="*/ 30 h 1062"/>
              <a:gd name="T30" fmla="*/ 3372 w 4486"/>
              <a:gd name="T31" fmla="*/ 34 h 1062"/>
              <a:gd name="T32" fmla="*/ 2849 w 4486"/>
              <a:gd name="T33" fmla="*/ 56 h 1062"/>
              <a:gd name="T34" fmla="*/ 2312 w 4486"/>
              <a:gd name="T35" fmla="*/ 72 h 1062"/>
              <a:gd name="T36" fmla="*/ 1692 w 4486"/>
              <a:gd name="T37" fmla="*/ 89 h 1062"/>
              <a:gd name="T38" fmla="*/ 994 w 4486"/>
              <a:gd name="T39" fmla="*/ 107 h 1062"/>
              <a:gd name="T40" fmla="*/ 109 w 4486"/>
              <a:gd name="T41" fmla="*/ 135 h 1062"/>
              <a:gd name="T42" fmla="*/ 3504 w 4486"/>
              <a:gd name="T43" fmla="*/ 46 h 1062"/>
              <a:gd name="T44" fmla="*/ 4102 w 4486"/>
              <a:gd name="T45" fmla="*/ 12 h 1062"/>
              <a:gd name="T46" fmla="*/ 4077 w 4486"/>
              <a:gd name="T47" fmla="*/ 22 h 1062"/>
              <a:gd name="T48" fmla="*/ 4086 w 4486"/>
              <a:gd name="T49" fmla="*/ 11 h 1062"/>
              <a:gd name="T50" fmla="*/ 1877 w 4486"/>
              <a:gd name="T51" fmla="*/ 82 h 1062"/>
              <a:gd name="T52" fmla="*/ 3798 w 4486"/>
              <a:gd name="T53" fmla="*/ 28 h 1062"/>
              <a:gd name="T54" fmla="*/ 3823 w 4486"/>
              <a:gd name="T55" fmla="*/ 19 h 1062"/>
              <a:gd name="T56" fmla="*/ 3682 w 4486"/>
              <a:gd name="T57" fmla="*/ 25 h 1062"/>
              <a:gd name="T58" fmla="*/ 3838 w 4486"/>
              <a:gd name="T59" fmla="*/ 27 h 1062"/>
              <a:gd name="T60" fmla="*/ 3918 w 4486"/>
              <a:gd name="T61" fmla="*/ 24 h 1062"/>
              <a:gd name="T62" fmla="*/ 2647 w 4486"/>
              <a:gd name="T63" fmla="*/ 1010 h 1062"/>
              <a:gd name="T64" fmla="*/ 2945 w 4486"/>
              <a:gd name="T65" fmla="*/ 1022 h 1062"/>
              <a:gd name="T66" fmla="*/ 620 w 4486"/>
              <a:gd name="T67" fmla="*/ 937 h 1062"/>
              <a:gd name="T68" fmla="*/ 756 w 4486"/>
              <a:gd name="T69" fmla="*/ 943 h 1062"/>
              <a:gd name="T70" fmla="*/ 1046 w 4486"/>
              <a:gd name="T71" fmla="*/ 943 h 1062"/>
              <a:gd name="T72" fmla="*/ 4020 w 4486"/>
              <a:gd name="T73" fmla="*/ 1036 h 1062"/>
              <a:gd name="T74" fmla="*/ 3436 w 4486"/>
              <a:gd name="T75" fmla="*/ 1018 h 1062"/>
              <a:gd name="T76" fmla="*/ 2541 w 4486"/>
              <a:gd name="T77" fmla="*/ 991 h 1062"/>
              <a:gd name="T78" fmla="*/ 2055 w 4486"/>
              <a:gd name="T79" fmla="*/ 973 h 1062"/>
              <a:gd name="T80" fmla="*/ 1538 w 4486"/>
              <a:gd name="T81" fmla="*/ 958 h 1062"/>
              <a:gd name="T82" fmla="*/ 927 w 4486"/>
              <a:gd name="T83" fmla="*/ 939 h 1062"/>
              <a:gd name="T84" fmla="*/ 817 w 4486"/>
              <a:gd name="T85" fmla="*/ 946 h 1062"/>
              <a:gd name="T86" fmla="*/ 1232 w 4486"/>
              <a:gd name="T87" fmla="*/ 966 h 1062"/>
              <a:gd name="T88" fmla="*/ 1496 w 4486"/>
              <a:gd name="T89" fmla="*/ 974 h 1062"/>
              <a:gd name="T90" fmla="*/ 1946 w 4486"/>
              <a:gd name="T91" fmla="*/ 989 h 1062"/>
              <a:gd name="T92" fmla="*/ 2125 w 4486"/>
              <a:gd name="T93" fmla="*/ 992 h 1062"/>
              <a:gd name="T94" fmla="*/ 2545 w 4486"/>
              <a:gd name="T95" fmla="*/ 1004 h 1062"/>
              <a:gd name="T96" fmla="*/ 3022 w 4486"/>
              <a:gd name="T97" fmla="*/ 1022 h 1062"/>
              <a:gd name="T98" fmla="*/ 3305 w 4486"/>
              <a:gd name="T99" fmla="*/ 1029 h 1062"/>
              <a:gd name="T100" fmla="*/ 3592 w 4486"/>
              <a:gd name="T101" fmla="*/ 1030 h 1062"/>
              <a:gd name="T102" fmla="*/ 4093 w 4486"/>
              <a:gd name="T103" fmla="*/ 1053 h 1062"/>
              <a:gd name="T104" fmla="*/ 2102 w 4486"/>
              <a:gd name="T105" fmla="*/ 985 h 1062"/>
              <a:gd name="T106" fmla="*/ 2462 w 4486"/>
              <a:gd name="T107" fmla="*/ 1010 h 1062"/>
              <a:gd name="T108" fmla="*/ 395 w 4486"/>
              <a:gd name="T109" fmla="*/ 924 h 1062"/>
              <a:gd name="T110" fmla="*/ 274 w 4486"/>
              <a:gd name="T111" fmla="*/ 919 h 1062"/>
              <a:gd name="T112" fmla="*/ 631 w 4486"/>
              <a:gd name="T113" fmla="*/ 931 h 1062"/>
              <a:gd name="T114" fmla="*/ 557 w 4486"/>
              <a:gd name="T115" fmla="*/ 929 h 1062"/>
              <a:gd name="T116" fmla="*/ 590 w 4486"/>
              <a:gd name="T117" fmla="*/ 940 h 1062"/>
              <a:gd name="T118" fmla="*/ 556 w 4486"/>
              <a:gd name="T119" fmla="*/ 929 h 1062"/>
              <a:gd name="T120" fmla="*/ 329 w 4486"/>
              <a:gd name="T121" fmla="*/ 926 h 1062"/>
              <a:gd name="T122" fmla="*/ 396 w 4486"/>
              <a:gd name="T123" fmla="*/ 931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486" h="1062">
                <a:moveTo>
                  <a:pt x="1864" y="100"/>
                </a:moveTo>
                <a:cubicBezTo>
                  <a:pt x="1863" y="100"/>
                  <a:pt x="1862" y="100"/>
                  <a:pt x="1861" y="100"/>
                </a:cubicBezTo>
                <a:cubicBezTo>
                  <a:pt x="1864" y="100"/>
                  <a:pt x="1865" y="100"/>
                  <a:pt x="1864" y="100"/>
                </a:cubicBezTo>
                <a:close/>
                <a:moveTo>
                  <a:pt x="1132" y="124"/>
                </a:moveTo>
                <a:cubicBezTo>
                  <a:pt x="1135" y="124"/>
                  <a:pt x="1139" y="124"/>
                  <a:pt x="1142" y="124"/>
                </a:cubicBezTo>
                <a:cubicBezTo>
                  <a:pt x="1138" y="124"/>
                  <a:pt x="1135" y="124"/>
                  <a:pt x="1132" y="124"/>
                </a:cubicBezTo>
                <a:close/>
                <a:moveTo>
                  <a:pt x="1861" y="100"/>
                </a:moveTo>
                <a:cubicBezTo>
                  <a:pt x="1854" y="101"/>
                  <a:pt x="1854" y="101"/>
                  <a:pt x="1854" y="101"/>
                </a:cubicBezTo>
                <a:cubicBezTo>
                  <a:pt x="1857" y="101"/>
                  <a:pt x="1860" y="101"/>
                  <a:pt x="1861" y="100"/>
                </a:cubicBezTo>
                <a:close/>
                <a:moveTo>
                  <a:pt x="1028" y="121"/>
                </a:moveTo>
                <a:cubicBezTo>
                  <a:pt x="1027" y="121"/>
                  <a:pt x="1027" y="121"/>
                  <a:pt x="1027" y="121"/>
                </a:cubicBezTo>
                <a:cubicBezTo>
                  <a:pt x="1019" y="122"/>
                  <a:pt x="1022" y="122"/>
                  <a:pt x="1028" y="121"/>
                </a:cubicBezTo>
                <a:close/>
                <a:moveTo>
                  <a:pt x="1132" y="124"/>
                </a:moveTo>
                <a:cubicBezTo>
                  <a:pt x="1129" y="124"/>
                  <a:pt x="1126" y="124"/>
                  <a:pt x="1123" y="124"/>
                </a:cubicBezTo>
                <a:cubicBezTo>
                  <a:pt x="1124" y="124"/>
                  <a:pt x="1127" y="124"/>
                  <a:pt x="1132" y="124"/>
                </a:cubicBezTo>
                <a:close/>
                <a:moveTo>
                  <a:pt x="3215" y="51"/>
                </a:moveTo>
                <a:cubicBezTo>
                  <a:pt x="3214" y="47"/>
                  <a:pt x="3214" y="47"/>
                  <a:pt x="3214" y="47"/>
                </a:cubicBezTo>
                <a:cubicBezTo>
                  <a:pt x="3210" y="51"/>
                  <a:pt x="3210" y="51"/>
                  <a:pt x="3210" y="51"/>
                </a:cubicBezTo>
                <a:cubicBezTo>
                  <a:pt x="3215" y="51"/>
                  <a:pt x="3215" y="51"/>
                  <a:pt x="3215" y="51"/>
                </a:cubicBezTo>
                <a:close/>
                <a:moveTo>
                  <a:pt x="1983" y="97"/>
                </a:moveTo>
                <a:cubicBezTo>
                  <a:pt x="1985" y="97"/>
                  <a:pt x="1989" y="97"/>
                  <a:pt x="1993" y="97"/>
                </a:cubicBezTo>
                <a:cubicBezTo>
                  <a:pt x="1990" y="97"/>
                  <a:pt x="1987" y="97"/>
                  <a:pt x="1984" y="97"/>
                </a:cubicBezTo>
                <a:cubicBezTo>
                  <a:pt x="1984" y="97"/>
                  <a:pt x="1984" y="97"/>
                  <a:pt x="1983" y="97"/>
                </a:cubicBezTo>
                <a:close/>
                <a:moveTo>
                  <a:pt x="3340" y="46"/>
                </a:moveTo>
                <a:cubicBezTo>
                  <a:pt x="3339" y="46"/>
                  <a:pt x="3339" y="46"/>
                  <a:pt x="3339" y="46"/>
                </a:cubicBezTo>
                <a:cubicBezTo>
                  <a:pt x="3341" y="47"/>
                  <a:pt x="3341" y="47"/>
                  <a:pt x="3340" y="46"/>
                </a:cubicBezTo>
                <a:close/>
                <a:moveTo>
                  <a:pt x="3241" y="58"/>
                </a:moveTo>
                <a:cubicBezTo>
                  <a:pt x="3235" y="58"/>
                  <a:pt x="3233" y="57"/>
                  <a:pt x="3231" y="57"/>
                </a:cubicBezTo>
                <a:cubicBezTo>
                  <a:pt x="3230" y="58"/>
                  <a:pt x="3233" y="58"/>
                  <a:pt x="3241" y="58"/>
                </a:cubicBezTo>
                <a:close/>
                <a:moveTo>
                  <a:pt x="3413" y="33"/>
                </a:moveTo>
                <a:cubicBezTo>
                  <a:pt x="3414" y="34"/>
                  <a:pt x="3416" y="34"/>
                  <a:pt x="3418" y="34"/>
                </a:cubicBezTo>
                <a:cubicBezTo>
                  <a:pt x="3425" y="33"/>
                  <a:pt x="3432" y="33"/>
                  <a:pt x="3441" y="33"/>
                </a:cubicBezTo>
                <a:cubicBezTo>
                  <a:pt x="3432" y="32"/>
                  <a:pt x="3422" y="32"/>
                  <a:pt x="3413" y="33"/>
                </a:cubicBezTo>
                <a:close/>
                <a:moveTo>
                  <a:pt x="2843" y="69"/>
                </a:moveTo>
                <a:cubicBezTo>
                  <a:pt x="2843" y="69"/>
                  <a:pt x="2844" y="69"/>
                  <a:pt x="2845" y="69"/>
                </a:cubicBezTo>
                <a:cubicBezTo>
                  <a:pt x="2844" y="69"/>
                  <a:pt x="2844" y="69"/>
                  <a:pt x="2843" y="69"/>
                </a:cubicBezTo>
                <a:close/>
                <a:moveTo>
                  <a:pt x="3466" y="33"/>
                </a:moveTo>
                <a:cubicBezTo>
                  <a:pt x="3441" y="33"/>
                  <a:pt x="3441" y="33"/>
                  <a:pt x="3441" y="33"/>
                </a:cubicBezTo>
                <a:cubicBezTo>
                  <a:pt x="3453" y="33"/>
                  <a:pt x="3463" y="35"/>
                  <a:pt x="3466" y="33"/>
                </a:cubicBezTo>
                <a:close/>
                <a:moveTo>
                  <a:pt x="1995" y="97"/>
                </a:moveTo>
                <a:cubicBezTo>
                  <a:pt x="1976" y="99"/>
                  <a:pt x="1976" y="99"/>
                  <a:pt x="1976" y="99"/>
                </a:cubicBezTo>
                <a:cubicBezTo>
                  <a:pt x="1988" y="101"/>
                  <a:pt x="2003" y="100"/>
                  <a:pt x="2025" y="101"/>
                </a:cubicBezTo>
                <a:cubicBezTo>
                  <a:pt x="2020" y="100"/>
                  <a:pt x="1982" y="98"/>
                  <a:pt x="2003" y="96"/>
                </a:cubicBezTo>
                <a:cubicBezTo>
                  <a:pt x="2001" y="96"/>
                  <a:pt x="1997" y="96"/>
                  <a:pt x="1993" y="97"/>
                </a:cubicBezTo>
                <a:cubicBezTo>
                  <a:pt x="1994" y="97"/>
                  <a:pt x="1994" y="97"/>
                  <a:pt x="1995" y="97"/>
                </a:cubicBezTo>
                <a:close/>
                <a:moveTo>
                  <a:pt x="2639" y="74"/>
                </a:moveTo>
                <a:cubicBezTo>
                  <a:pt x="2639" y="74"/>
                  <a:pt x="2639" y="74"/>
                  <a:pt x="2639" y="74"/>
                </a:cubicBezTo>
                <a:cubicBezTo>
                  <a:pt x="2637" y="74"/>
                  <a:pt x="2635" y="74"/>
                  <a:pt x="2634" y="74"/>
                </a:cubicBezTo>
                <a:cubicBezTo>
                  <a:pt x="2634" y="74"/>
                  <a:pt x="2634" y="74"/>
                  <a:pt x="2639" y="74"/>
                </a:cubicBezTo>
                <a:close/>
                <a:moveTo>
                  <a:pt x="2400" y="73"/>
                </a:moveTo>
                <a:cubicBezTo>
                  <a:pt x="2398" y="73"/>
                  <a:pt x="2397" y="73"/>
                  <a:pt x="2396" y="74"/>
                </a:cubicBezTo>
                <a:cubicBezTo>
                  <a:pt x="2397" y="74"/>
                  <a:pt x="2399" y="74"/>
                  <a:pt x="2400" y="73"/>
                </a:cubicBezTo>
                <a:close/>
                <a:moveTo>
                  <a:pt x="1918" y="99"/>
                </a:moveTo>
                <a:cubicBezTo>
                  <a:pt x="1920" y="98"/>
                  <a:pt x="1920" y="98"/>
                  <a:pt x="1920" y="98"/>
                </a:cubicBezTo>
                <a:cubicBezTo>
                  <a:pt x="1917" y="99"/>
                  <a:pt x="1916" y="99"/>
                  <a:pt x="1918" y="99"/>
                </a:cubicBezTo>
                <a:close/>
                <a:moveTo>
                  <a:pt x="2377" y="82"/>
                </a:moveTo>
                <a:cubicBezTo>
                  <a:pt x="2376" y="81"/>
                  <a:pt x="2375" y="81"/>
                  <a:pt x="2375" y="81"/>
                </a:cubicBezTo>
                <a:cubicBezTo>
                  <a:pt x="2373" y="81"/>
                  <a:pt x="2373" y="82"/>
                  <a:pt x="2377" y="82"/>
                </a:cubicBezTo>
                <a:close/>
                <a:moveTo>
                  <a:pt x="2361" y="82"/>
                </a:moveTo>
                <a:cubicBezTo>
                  <a:pt x="2376" y="84"/>
                  <a:pt x="2376" y="84"/>
                  <a:pt x="2376" y="84"/>
                </a:cubicBezTo>
                <a:cubicBezTo>
                  <a:pt x="2369" y="82"/>
                  <a:pt x="2364" y="82"/>
                  <a:pt x="2361" y="82"/>
                </a:cubicBezTo>
                <a:close/>
                <a:moveTo>
                  <a:pt x="3502" y="40"/>
                </a:moveTo>
                <a:cubicBezTo>
                  <a:pt x="3482" y="41"/>
                  <a:pt x="3482" y="41"/>
                  <a:pt x="3482" y="41"/>
                </a:cubicBezTo>
                <a:cubicBezTo>
                  <a:pt x="3480" y="41"/>
                  <a:pt x="3486" y="42"/>
                  <a:pt x="3493" y="41"/>
                </a:cubicBezTo>
                <a:cubicBezTo>
                  <a:pt x="3498" y="41"/>
                  <a:pt x="3505" y="40"/>
                  <a:pt x="3502" y="40"/>
                </a:cubicBezTo>
                <a:close/>
                <a:moveTo>
                  <a:pt x="1674" y="111"/>
                </a:moveTo>
                <a:cubicBezTo>
                  <a:pt x="1691" y="111"/>
                  <a:pt x="1691" y="111"/>
                  <a:pt x="1691" y="111"/>
                </a:cubicBezTo>
                <a:cubicBezTo>
                  <a:pt x="1679" y="111"/>
                  <a:pt x="1672" y="109"/>
                  <a:pt x="1674" y="111"/>
                </a:cubicBezTo>
                <a:close/>
                <a:moveTo>
                  <a:pt x="1542" y="114"/>
                </a:moveTo>
                <a:cubicBezTo>
                  <a:pt x="1556" y="114"/>
                  <a:pt x="1550" y="112"/>
                  <a:pt x="1551" y="111"/>
                </a:cubicBezTo>
                <a:cubicBezTo>
                  <a:pt x="1542" y="114"/>
                  <a:pt x="1542" y="114"/>
                  <a:pt x="1542" y="114"/>
                </a:cubicBezTo>
                <a:close/>
                <a:moveTo>
                  <a:pt x="1846" y="103"/>
                </a:moveTo>
                <a:cubicBezTo>
                  <a:pt x="1840" y="101"/>
                  <a:pt x="1840" y="101"/>
                  <a:pt x="1840" y="101"/>
                </a:cubicBezTo>
                <a:cubicBezTo>
                  <a:pt x="1843" y="103"/>
                  <a:pt x="1843" y="103"/>
                  <a:pt x="1843" y="103"/>
                </a:cubicBezTo>
                <a:cubicBezTo>
                  <a:pt x="1846" y="103"/>
                  <a:pt x="1846" y="103"/>
                  <a:pt x="1846" y="103"/>
                </a:cubicBezTo>
                <a:close/>
                <a:moveTo>
                  <a:pt x="13" y="139"/>
                </a:moveTo>
                <a:cubicBezTo>
                  <a:pt x="9" y="136"/>
                  <a:pt x="9" y="136"/>
                  <a:pt x="9" y="136"/>
                </a:cubicBezTo>
                <a:cubicBezTo>
                  <a:pt x="0" y="139"/>
                  <a:pt x="0" y="139"/>
                  <a:pt x="0" y="139"/>
                </a:cubicBezTo>
                <a:cubicBezTo>
                  <a:pt x="3" y="138"/>
                  <a:pt x="10" y="138"/>
                  <a:pt x="13" y="139"/>
                </a:cubicBezTo>
                <a:close/>
                <a:moveTo>
                  <a:pt x="2777" y="71"/>
                </a:moveTo>
                <a:cubicBezTo>
                  <a:pt x="2768" y="67"/>
                  <a:pt x="2768" y="67"/>
                  <a:pt x="2768" y="67"/>
                </a:cubicBezTo>
                <a:cubicBezTo>
                  <a:pt x="2751" y="74"/>
                  <a:pt x="2751" y="74"/>
                  <a:pt x="2751" y="74"/>
                </a:cubicBezTo>
                <a:cubicBezTo>
                  <a:pt x="2762" y="71"/>
                  <a:pt x="2769" y="71"/>
                  <a:pt x="2777" y="71"/>
                </a:cubicBezTo>
                <a:close/>
                <a:moveTo>
                  <a:pt x="2966" y="66"/>
                </a:moveTo>
                <a:cubicBezTo>
                  <a:pt x="2969" y="65"/>
                  <a:pt x="2971" y="65"/>
                  <a:pt x="2973" y="65"/>
                </a:cubicBezTo>
                <a:cubicBezTo>
                  <a:pt x="2969" y="65"/>
                  <a:pt x="2967" y="65"/>
                  <a:pt x="2966" y="66"/>
                </a:cubicBezTo>
                <a:close/>
                <a:moveTo>
                  <a:pt x="2966" y="66"/>
                </a:moveTo>
                <a:cubicBezTo>
                  <a:pt x="2952" y="67"/>
                  <a:pt x="2945" y="67"/>
                  <a:pt x="2952" y="69"/>
                </a:cubicBezTo>
                <a:cubicBezTo>
                  <a:pt x="2975" y="69"/>
                  <a:pt x="2957" y="67"/>
                  <a:pt x="2978" y="67"/>
                </a:cubicBezTo>
                <a:cubicBezTo>
                  <a:pt x="2983" y="66"/>
                  <a:pt x="2961" y="67"/>
                  <a:pt x="2966" y="66"/>
                </a:cubicBezTo>
                <a:close/>
                <a:moveTo>
                  <a:pt x="2044" y="100"/>
                </a:moveTo>
                <a:cubicBezTo>
                  <a:pt x="2045" y="99"/>
                  <a:pt x="2045" y="99"/>
                  <a:pt x="2045" y="99"/>
                </a:cubicBezTo>
                <a:cubicBezTo>
                  <a:pt x="2043" y="98"/>
                  <a:pt x="2040" y="98"/>
                  <a:pt x="2033" y="98"/>
                </a:cubicBezTo>
                <a:cubicBezTo>
                  <a:pt x="2044" y="100"/>
                  <a:pt x="2044" y="100"/>
                  <a:pt x="2044" y="100"/>
                </a:cubicBezTo>
                <a:close/>
                <a:moveTo>
                  <a:pt x="2946" y="46"/>
                </a:moveTo>
                <a:cubicBezTo>
                  <a:pt x="2949" y="47"/>
                  <a:pt x="2949" y="47"/>
                  <a:pt x="2949" y="47"/>
                </a:cubicBezTo>
                <a:cubicBezTo>
                  <a:pt x="2969" y="47"/>
                  <a:pt x="2969" y="47"/>
                  <a:pt x="2969" y="47"/>
                </a:cubicBezTo>
                <a:cubicBezTo>
                  <a:pt x="2957" y="46"/>
                  <a:pt x="2944" y="44"/>
                  <a:pt x="2946" y="46"/>
                </a:cubicBezTo>
                <a:close/>
                <a:moveTo>
                  <a:pt x="2385" y="75"/>
                </a:moveTo>
                <a:cubicBezTo>
                  <a:pt x="2386" y="75"/>
                  <a:pt x="2387" y="75"/>
                  <a:pt x="2388" y="76"/>
                </a:cubicBezTo>
                <a:cubicBezTo>
                  <a:pt x="2391" y="75"/>
                  <a:pt x="2394" y="74"/>
                  <a:pt x="2396" y="74"/>
                </a:cubicBezTo>
                <a:cubicBezTo>
                  <a:pt x="2393" y="74"/>
                  <a:pt x="2389" y="75"/>
                  <a:pt x="2385" y="75"/>
                </a:cubicBezTo>
                <a:close/>
                <a:moveTo>
                  <a:pt x="4479" y="2"/>
                </a:moveTo>
                <a:cubicBezTo>
                  <a:pt x="4486" y="2"/>
                  <a:pt x="4484" y="1"/>
                  <a:pt x="4485" y="0"/>
                </a:cubicBezTo>
                <a:cubicBezTo>
                  <a:pt x="4473" y="1"/>
                  <a:pt x="4480" y="3"/>
                  <a:pt x="4479" y="2"/>
                </a:cubicBezTo>
                <a:close/>
                <a:moveTo>
                  <a:pt x="55" y="150"/>
                </a:moveTo>
                <a:cubicBezTo>
                  <a:pt x="75" y="146"/>
                  <a:pt x="107" y="154"/>
                  <a:pt x="139" y="148"/>
                </a:cubicBezTo>
                <a:cubicBezTo>
                  <a:pt x="146" y="148"/>
                  <a:pt x="133" y="149"/>
                  <a:pt x="137" y="150"/>
                </a:cubicBezTo>
                <a:cubicBezTo>
                  <a:pt x="145" y="148"/>
                  <a:pt x="154" y="148"/>
                  <a:pt x="174" y="148"/>
                </a:cubicBezTo>
                <a:cubicBezTo>
                  <a:pt x="172" y="148"/>
                  <a:pt x="172" y="148"/>
                  <a:pt x="172" y="148"/>
                </a:cubicBezTo>
                <a:cubicBezTo>
                  <a:pt x="223" y="146"/>
                  <a:pt x="245" y="147"/>
                  <a:pt x="302" y="147"/>
                </a:cubicBezTo>
                <a:cubicBezTo>
                  <a:pt x="298" y="145"/>
                  <a:pt x="298" y="145"/>
                  <a:pt x="298" y="145"/>
                </a:cubicBezTo>
                <a:cubicBezTo>
                  <a:pt x="310" y="145"/>
                  <a:pt x="312" y="145"/>
                  <a:pt x="318" y="146"/>
                </a:cubicBezTo>
                <a:cubicBezTo>
                  <a:pt x="332" y="141"/>
                  <a:pt x="284" y="147"/>
                  <a:pt x="296" y="143"/>
                </a:cubicBezTo>
                <a:cubicBezTo>
                  <a:pt x="313" y="146"/>
                  <a:pt x="383" y="140"/>
                  <a:pt x="394" y="145"/>
                </a:cubicBezTo>
                <a:cubicBezTo>
                  <a:pt x="413" y="144"/>
                  <a:pt x="389" y="143"/>
                  <a:pt x="408" y="141"/>
                </a:cubicBezTo>
                <a:cubicBezTo>
                  <a:pt x="413" y="143"/>
                  <a:pt x="413" y="143"/>
                  <a:pt x="413" y="143"/>
                </a:cubicBezTo>
                <a:cubicBezTo>
                  <a:pt x="418" y="140"/>
                  <a:pt x="418" y="140"/>
                  <a:pt x="418" y="140"/>
                </a:cubicBezTo>
                <a:cubicBezTo>
                  <a:pt x="430" y="140"/>
                  <a:pt x="436" y="143"/>
                  <a:pt x="437" y="144"/>
                </a:cubicBezTo>
                <a:cubicBezTo>
                  <a:pt x="425" y="144"/>
                  <a:pt x="425" y="144"/>
                  <a:pt x="425" y="144"/>
                </a:cubicBezTo>
                <a:cubicBezTo>
                  <a:pt x="440" y="145"/>
                  <a:pt x="466" y="143"/>
                  <a:pt x="474" y="143"/>
                </a:cubicBezTo>
                <a:cubicBezTo>
                  <a:pt x="458" y="143"/>
                  <a:pt x="458" y="143"/>
                  <a:pt x="458" y="143"/>
                </a:cubicBezTo>
                <a:cubicBezTo>
                  <a:pt x="509" y="139"/>
                  <a:pt x="573" y="139"/>
                  <a:pt x="622" y="135"/>
                </a:cubicBezTo>
                <a:cubicBezTo>
                  <a:pt x="619" y="134"/>
                  <a:pt x="619" y="134"/>
                  <a:pt x="619" y="134"/>
                </a:cubicBezTo>
                <a:cubicBezTo>
                  <a:pt x="657" y="131"/>
                  <a:pt x="649" y="134"/>
                  <a:pt x="691" y="132"/>
                </a:cubicBezTo>
                <a:cubicBezTo>
                  <a:pt x="690" y="133"/>
                  <a:pt x="690" y="133"/>
                  <a:pt x="690" y="133"/>
                </a:cubicBezTo>
                <a:cubicBezTo>
                  <a:pt x="698" y="131"/>
                  <a:pt x="709" y="131"/>
                  <a:pt x="721" y="130"/>
                </a:cubicBezTo>
                <a:cubicBezTo>
                  <a:pt x="710" y="132"/>
                  <a:pt x="740" y="132"/>
                  <a:pt x="727" y="133"/>
                </a:cubicBezTo>
                <a:cubicBezTo>
                  <a:pt x="768" y="130"/>
                  <a:pt x="747" y="131"/>
                  <a:pt x="774" y="127"/>
                </a:cubicBezTo>
                <a:cubicBezTo>
                  <a:pt x="781" y="129"/>
                  <a:pt x="781" y="129"/>
                  <a:pt x="781" y="129"/>
                </a:cubicBezTo>
                <a:cubicBezTo>
                  <a:pt x="790" y="127"/>
                  <a:pt x="791" y="126"/>
                  <a:pt x="812" y="125"/>
                </a:cubicBezTo>
                <a:cubicBezTo>
                  <a:pt x="794" y="127"/>
                  <a:pt x="825" y="127"/>
                  <a:pt x="806" y="129"/>
                </a:cubicBezTo>
                <a:cubicBezTo>
                  <a:pt x="850" y="131"/>
                  <a:pt x="871" y="124"/>
                  <a:pt x="891" y="128"/>
                </a:cubicBezTo>
                <a:cubicBezTo>
                  <a:pt x="911" y="124"/>
                  <a:pt x="853" y="127"/>
                  <a:pt x="864" y="126"/>
                </a:cubicBezTo>
                <a:cubicBezTo>
                  <a:pt x="855" y="125"/>
                  <a:pt x="881" y="122"/>
                  <a:pt x="895" y="122"/>
                </a:cubicBezTo>
                <a:cubicBezTo>
                  <a:pt x="908" y="122"/>
                  <a:pt x="918" y="126"/>
                  <a:pt x="949" y="126"/>
                </a:cubicBezTo>
                <a:cubicBezTo>
                  <a:pt x="948" y="126"/>
                  <a:pt x="948" y="126"/>
                  <a:pt x="947" y="126"/>
                </a:cubicBezTo>
                <a:cubicBezTo>
                  <a:pt x="950" y="126"/>
                  <a:pt x="950" y="126"/>
                  <a:pt x="954" y="126"/>
                </a:cubicBezTo>
                <a:cubicBezTo>
                  <a:pt x="952" y="126"/>
                  <a:pt x="951" y="126"/>
                  <a:pt x="949" y="126"/>
                </a:cubicBezTo>
                <a:cubicBezTo>
                  <a:pt x="961" y="127"/>
                  <a:pt x="974" y="124"/>
                  <a:pt x="989" y="125"/>
                </a:cubicBezTo>
                <a:cubicBezTo>
                  <a:pt x="998" y="123"/>
                  <a:pt x="1010" y="125"/>
                  <a:pt x="1012" y="122"/>
                </a:cubicBezTo>
                <a:cubicBezTo>
                  <a:pt x="980" y="123"/>
                  <a:pt x="980" y="123"/>
                  <a:pt x="980" y="123"/>
                </a:cubicBezTo>
                <a:cubicBezTo>
                  <a:pt x="998" y="122"/>
                  <a:pt x="1015" y="118"/>
                  <a:pt x="1046" y="119"/>
                </a:cubicBezTo>
                <a:cubicBezTo>
                  <a:pt x="1043" y="120"/>
                  <a:pt x="1034" y="121"/>
                  <a:pt x="1028" y="121"/>
                </a:cubicBezTo>
                <a:cubicBezTo>
                  <a:pt x="1037" y="122"/>
                  <a:pt x="1045" y="120"/>
                  <a:pt x="1054" y="121"/>
                </a:cubicBezTo>
                <a:cubicBezTo>
                  <a:pt x="1052" y="124"/>
                  <a:pt x="1015" y="123"/>
                  <a:pt x="995" y="126"/>
                </a:cubicBezTo>
                <a:cubicBezTo>
                  <a:pt x="1005" y="127"/>
                  <a:pt x="1033" y="122"/>
                  <a:pt x="1023" y="126"/>
                </a:cubicBezTo>
                <a:cubicBezTo>
                  <a:pt x="1037" y="121"/>
                  <a:pt x="1058" y="126"/>
                  <a:pt x="1081" y="122"/>
                </a:cubicBezTo>
                <a:cubicBezTo>
                  <a:pt x="1080" y="123"/>
                  <a:pt x="1080" y="123"/>
                  <a:pt x="1080" y="123"/>
                </a:cubicBezTo>
                <a:cubicBezTo>
                  <a:pt x="1084" y="123"/>
                  <a:pt x="1091" y="122"/>
                  <a:pt x="1098" y="122"/>
                </a:cubicBezTo>
                <a:cubicBezTo>
                  <a:pt x="1086" y="125"/>
                  <a:pt x="1086" y="125"/>
                  <a:pt x="1086" y="125"/>
                </a:cubicBezTo>
                <a:cubicBezTo>
                  <a:pt x="1098" y="123"/>
                  <a:pt x="1110" y="124"/>
                  <a:pt x="1123" y="124"/>
                </a:cubicBezTo>
                <a:cubicBezTo>
                  <a:pt x="1116" y="123"/>
                  <a:pt x="1128" y="122"/>
                  <a:pt x="1116" y="121"/>
                </a:cubicBezTo>
                <a:cubicBezTo>
                  <a:pt x="1164" y="117"/>
                  <a:pt x="1145" y="125"/>
                  <a:pt x="1195" y="123"/>
                </a:cubicBezTo>
                <a:cubicBezTo>
                  <a:pt x="1187" y="123"/>
                  <a:pt x="1171" y="122"/>
                  <a:pt x="1182" y="121"/>
                </a:cubicBezTo>
                <a:cubicBezTo>
                  <a:pt x="1192" y="121"/>
                  <a:pt x="1205" y="121"/>
                  <a:pt x="1212" y="122"/>
                </a:cubicBezTo>
                <a:cubicBezTo>
                  <a:pt x="1247" y="121"/>
                  <a:pt x="1206" y="120"/>
                  <a:pt x="1221" y="119"/>
                </a:cubicBezTo>
                <a:cubicBezTo>
                  <a:pt x="1234" y="121"/>
                  <a:pt x="1239" y="117"/>
                  <a:pt x="1254" y="116"/>
                </a:cubicBezTo>
                <a:cubicBezTo>
                  <a:pt x="1255" y="118"/>
                  <a:pt x="1255" y="118"/>
                  <a:pt x="1255" y="118"/>
                </a:cubicBezTo>
                <a:cubicBezTo>
                  <a:pt x="1295" y="118"/>
                  <a:pt x="1265" y="114"/>
                  <a:pt x="1302" y="114"/>
                </a:cubicBezTo>
                <a:cubicBezTo>
                  <a:pt x="1286" y="117"/>
                  <a:pt x="1286" y="117"/>
                  <a:pt x="1286" y="117"/>
                </a:cubicBezTo>
                <a:cubicBezTo>
                  <a:pt x="1305" y="116"/>
                  <a:pt x="1305" y="116"/>
                  <a:pt x="1305" y="116"/>
                </a:cubicBezTo>
                <a:cubicBezTo>
                  <a:pt x="1301" y="118"/>
                  <a:pt x="1301" y="118"/>
                  <a:pt x="1301" y="118"/>
                </a:cubicBezTo>
                <a:cubicBezTo>
                  <a:pt x="1322" y="116"/>
                  <a:pt x="1328" y="116"/>
                  <a:pt x="1349" y="116"/>
                </a:cubicBezTo>
                <a:cubicBezTo>
                  <a:pt x="1344" y="115"/>
                  <a:pt x="1351" y="112"/>
                  <a:pt x="1369" y="111"/>
                </a:cubicBezTo>
                <a:cubicBezTo>
                  <a:pt x="1381" y="112"/>
                  <a:pt x="1362" y="114"/>
                  <a:pt x="1388" y="112"/>
                </a:cubicBezTo>
                <a:cubicBezTo>
                  <a:pt x="1382" y="115"/>
                  <a:pt x="1376" y="116"/>
                  <a:pt x="1365" y="115"/>
                </a:cubicBezTo>
                <a:cubicBezTo>
                  <a:pt x="1364" y="116"/>
                  <a:pt x="1359" y="116"/>
                  <a:pt x="1358" y="117"/>
                </a:cubicBezTo>
                <a:cubicBezTo>
                  <a:pt x="1371" y="118"/>
                  <a:pt x="1391" y="116"/>
                  <a:pt x="1400" y="116"/>
                </a:cubicBezTo>
                <a:cubicBezTo>
                  <a:pt x="1390" y="116"/>
                  <a:pt x="1390" y="116"/>
                  <a:pt x="1390" y="116"/>
                </a:cubicBezTo>
                <a:cubicBezTo>
                  <a:pt x="1427" y="111"/>
                  <a:pt x="1427" y="111"/>
                  <a:pt x="1427" y="111"/>
                </a:cubicBezTo>
                <a:cubicBezTo>
                  <a:pt x="1433" y="112"/>
                  <a:pt x="1428" y="112"/>
                  <a:pt x="1424" y="114"/>
                </a:cubicBezTo>
                <a:cubicBezTo>
                  <a:pt x="1431" y="114"/>
                  <a:pt x="1436" y="112"/>
                  <a:pt x="1447" y="111"/>
                </a:cubicBezTo>
                <a:cubicBezTo>
                  <a:pt x="1445" y="114"/>
                  <a:pt x="1445" y="115"/>
                  <a:pt x="1430" y="116"/>
                </a:cubicBezTo>
                <a:cubicBezTo>
                  <a:pt x="1465" y="114"/>
                  <a:pt x="1465" y="114"/>
                  <a:pt x="1465" y="114"/>
                </a:cubicBezTo>
                <a:cubicBezTo>
                  <a:pt x="1467" y="114"/>
                  <a:pt x="1483" y="115"/>
                  <a:pt x="1478" y="116"/>
                </a:cubicBezTo>
                <a:cubicBezTo>
                  <a:pt x="1498" y="116"/>
                  <a:pt x="1526" y="110"/>
                  <a:pt x="1552" y="111"/>
                </a:cubicBezTo>
                <a:cubicBezTo>
                  <a:pt x="1553" y="111"/>
                  <a:pt x="1556" y="110"/>
                  <a:pt x="1561" y="110"/>
                </a:cubicBezTo>
                <a:cubicBezTo>
                  <a:pt x="1586" y="109"/>
                  <a:pt x="1607" y="111"/>
                  <a:pt x="1636" y="108"/>
                </a:cubicBezTo>
                <a:cubicBezTo>
                  <a:pt x="1652" y="110"/>
                  <a:pt x="1652" y="110"/>
                  <a:pt x="1652" y="110"/>
                </a:cubicBezTo>
                <a:cubicBezTo>
                  <a:pt x="1675" y="109"/>
                  <a:pt x="1630" y="107"/>
                  <a:pt x="1668" y="105"/>
                </a:cubicBezTo>
                <a:cubicBezTo>
                  <a:pt x="1694" y="103"/>
                  <a:pt x="1677" y="107"/>
                  <a:pt x="1687" y="108"/>
                </a:cubicBezTo>
                <a:cubicBezTo>
                  <a:pt x="1700" y="106"/>
                  <a:pt x="1723" y="102"/>
                  <a:pt x="1747" y="104"/>
                </a:cubicBezTo>
                <a:cubicBezTo>
                  <a:pt x="1739" y="105"/>
                  <a:pt x="1733" y="104"/>
                  <a:pt x="1725" y="105"/>
                </a:cubicBezTo>
                <a:cubicBezTo>
                  <a:pt x="1744" y="106"/>
                  <a:pt x="1744" y="106"/>
                  <a:pt x="1744" y="106"/>
                </a:cubicBezTo>
                <a:cubicBezTo>
                  <a:pt x="1722" y="109"/>
                  <a:pt x="1705" y="109"/>
                  <a:pt x="1723" y="110"/>
                </a:cubicBezTo>
                <a:cubicBezTo>
                  <a:pt x="1725" y="105"/>
                  <a:pt x="1795" y="108"/>
                  <a:pt x="1797" y="102"/>
                </a:cubicBezTo>
                <a:cubicBezTo>
                  <a:pt x="1810" y="103"/>
                  <a:pt x="1810" y="103"/>
                  <a:pt x="1810" y="103"/>
                </a:cubicBezTo>
                <a:cubicBezTo>
                  <a:pt x="1806" y="103"/>
                  <a:pt x="1806" y="103"/>
                  <a:pt x="1802" y="103"/>
                </a:cubicBezTo>
                <a:cubicBezTo>
                  <a:pt x="1826" y="105"/>
                  <a:pt x="1820" y="99"/>
                  <a:pt x="1851" y="99"/>
                </a:cubicBezTo>
                <a:cubicBezTo>
                  <a:pt x="1858" y="99"/>
                  <a:pt x="1864" y="99"/>
                  <a:pt x="1864" y="100"/>
                </a:cubicBezTo>
                <a:cubicBezTo>
                  <a:pt x="1885" y="98"/>
                  <a:pt x="1885" y="98"/>
                  <a:pt x="1885" y="98"/>
                </a:cubicBezTo>
                <a:cubicBezTo>
                  <a:pt x="1891" y="98"/>
                  <a:pt x="1891" y="99"/>
                  <a:pt x="1887" y="99"/>
                </a:cubicBezTo>
                <a:cubicBezTo>
                  <a:pt x="1920" y="98"/>
                  <a:pt x="1920" y="98"/>
                  <a:pt x="1920" y="98"/>
                </a:cubicBezTo>
                <a:cubicBezTo>
                  <a:pt x="1925" y="97"/>
                  <a:pt x="1937" y="95"/>
                  <a:pt x="1942" y="95"/>
                </a:cubicBezTo>
                <a:cubicBezTo>
                  <a:pt x="1952" y="95"/>
                  <a:pt x="1938" y="95"/>
                  <a:pt x="1940" y="96"/>
                </a:cubicBezTo>
                <a:cubicBezTo>
                  <a:pt x="1960" y="94"/>
                  <a:pt x="1960" y="94"/>
                  <a:pt x="1960" y="94"/>
                </a:cubicBezTo>
                <a:cubicBezTo>
                  <a:pt x="1968" y="95"/>
                  <a:pt x="1952" y="97"/>
                  <a:pt x="1938" y="97"/>
                </a:cubicBezTo>
                <a:cubicBezTo>
                  <a:pt x="1955" y="102"/>
                  <a:pt x="1955" y="96"/>
                  <a:pt x="1984" y="97"/>
                </a:cubicBezTo>
                <a:cubicBezTo>
                  <a:pt x="1990" y="94"/>
                  <a:pt x="1995" y="95"/>
                  <a:pt x="2003" y="96"/>
                </a:cubicBezTo>
                <a:cubicBezTo>
                  <a:pt x="2010" y="96"/>
                  <a:pt x="2018" y="96"/>
                  <a:pt x="2030" y="94"/>
                </a:cubicBezTo>
                <a:cubicBezTo>
                  <a:pt x="2030" y="96"/>
                  <a:pt x="2041" y="95"/>
                  <a:pt x="2056" y="95"/>
                </a:cubicBezTo>
                <a:cubicBezTo>
                  <a:pt x="2055" y="98"/>
                  <a:pt x="2055" y="98"/>
                  <a:pt x="2055" y="98"/>
                </a:cubicBezTo>
                <a:cubicBezTo>
                  <a:pt x="2070" y="96"/>
                  <a:pt x="2069" y="95"/>
                  <a:pt x="2078" y="94"/>
                </a:cubicBezTo>
                <a:cubicBezTo>
                  <a:pt x="2095" y="93"/>
                  <a:pt x="2099" y="95"/>
                  <a:pt x="2103" y="97"/>
                </a:cubicBezTo>
                <a:cubicBezTo>
                  <a:pt x="2131" y="96"/>
                  <a:pt x="2084" y="94"/>
                  <a:pt x="2117" y="93"/>
                </a:cubicBezTo>
                <a:cubicBezTo>
                  <a:pt x="2140" y="93"/>
                  <a:pt x="2156" y="92"/>
                  <a:pt x="2184" y="89"/>
                </a:cubicBezTo>
                <a:cubicBezTo>
                  <a:pt x="2200" y="90"/>
                  <a:pt x="2181" y="91"/>
                  <a:pt x="2187" y="91"/>
                </a:cubicBezTo>
                <a:cubicBezTo>
                  <a:pt x="2201" y="89"/>
                  <a:pt x="2201" y="89"/>
                  <a:pt x="2201" y="89"/>
                </a:cubicBezTo>
                <a:cubicBezTo>
                  <a:pt x="2205" y="89"/>
                  <a:pt x="2203" y="90"/>
                  <a:pt x="2203" y="90"/>
                </a:cubicBezTo>
                <a:cubicBezTo>
                  <a:pt x="2215" y="89"/>
                  <a:pt x="2204" y="87"/>
                  <a:pt x="2223" y="86"/>
                </a:cubicBezTo>
                <a:cubicBezTo>
                  <a:pt x="2228" y="82"/>
                  <a:pt x="2262" y="89"/>
                  <a:pt x="2285" y="85"/>
                </a:cubicBezTo>
                <a:cubicBezTo>
                  <a:pt x="2291" y="86"/>
                  <a:pt x="2282" y="87"/>
                  <a:pt x="2284" y="88"/>
                </a:cubicBezTo>
                <a:cubicBezTo>
                  <a:pt x="2316" y="85"/>
                  <a:pt x="2312" y="85"/>
                  <a:pt x="2338" y="81"/>
                </a:cubicBezTo>
                <a:cubicBezTo>
                  <a:pt x="2361" y="82"/>
                  <a:pt x="2361" y="82"/>
                  <a:pt x="2361" y="82"/>
                </a:cubicBezTo>
                <a:cubicBezTo>
                  <a:pt x="2344" y="80"/>
                  <a:pt x="2365" y="78"/>
                  <a:pt x="2385" y="75"/>
                </a:cubicBezTo>
                <a:cubicBezTo>
                  <a:pt x="2379" y="74"/>
                  <a:pt x="2373" y="74"/>
                  <a:pt x="2370" y="73"/>
                </a:cubicBezTo>
                <a:cubicBezTo>
                  <a:pt x="2400" y="71"/>
                  <a:pt x="2400" y="71"/>
                  <a:pt x="2400" y="71"/>
                </a:cubicBezTo>
                <a:cubicBezTo>
                  <a:pt x="2402" y="72"/>
                  <a:pt x="2402" y="72"/>
                  <a:pt x="2400" y="73"/>
                </a:cubicBezTo>
                <a:cubicBezTo>
                  <a:pt x="2400" y="73"/>
                  <a:pt x="2400" y="73"/>
                  <a:pt x="2401" y="73"/>
                </a:cubicBezTo>
                <a:cubicBezTo>
                  <a:pt x="2412" y="74"/>
                  <a:pt x="2406" y="75"/>
                  <a:pt x="2399" y="77"/>
                </a:cubicBezTo>
                <a:cubicBezTo>
                  <a:pt x="2395" y="76"/>
                  <a:pt x="2392" y="76"/>
                  <a:pt x="2388" y="76"/>
                </a:cubicBezTo>
                <a:cubicBezTo>
                  <a:pt x="2381" y="77"/>
                  <a:pt x="2373" y="79"/>
                  <a:pt x="2375" y="81"/>
                </a:cubicBezTo>
                <a:cubicBezTo>
                  <a:pt x="2377" y="80"/>
                  <a:pt x="2381" y="80"/>
                  <a:pt x="2385" y="80"/>
                </a:cubicBezTo>
                <a:cubicBezTo>
                  <a:pt x="2384" y="80"/>
                  <a:pt x="2382" y="81"/>
                  <a:pt x="2383" y="81"/>
                </a:cubicBezTo>
                <a:cubicBezTo>
                  <a:pt x="2384" y="81"/>
                  <a:pt x="2387" y="80"/>
                  <a:pt x="2392" y="80"/>
                </a:cubicBezTo>
                <a:cubicBezTo>
                  <a:pt x="2399" y="82"/>
                  <a:pt x="2399" y="82"/>
                  <a:pt x="2399" y="82"/>
                </a:cubicBezTo>
                <a:cubicBezTo>
                  <a:pt x="2401" y="81"/>
                  <a:pt x="2401" y="81"/>
                  <a:pt x="2401" y="81"/>
                </a:cubicBezTo>
                <a:cubicBezTo>
                  <a:pt x="2439" y="82"/>
                  <a:pt x="2439" y="82"/>
                  <a:pt x="2439" y="82"/>
                </a:cubicBezTo>
                <a:cubicBezTo>
                  <a:pt x="2467" y="78"/>
                  <a:pt x="2491" y="73"/>
                  <a:pt x="2535" y="71"/>
                </a:cubicBezTo>
                <a:cubicBezTo>
                  <a:pt x="2524" y="73"/>
                  <a:pt x="2533" y="74"/>
                  <a:pt x="2532" y="77"/>
                </a:cubicBezTo>
                <a:cubicBezTo>
                  <a:pt x="2520" y="74"/>
                  <a:pt x="2498" y="79"/>
                  <a:pt x="2475" y="79"/>
                </a:cubicBezTo>
                <a:cubicBezTo>
                  <a:pt x="2487" y="79"/>
                  <a:pt x="2485" y="80"/>
                  <a:pt x="2482" y="81"/>
                </a:cubicBezTo>
                <a:cubicBezTo>
                  <a:pt x="2522" y="77"/>
                  <a:pt x="2522" y="77"/>
                  <a:pt x="2522" y="77"/>
                </a:cubicBezTo>
                <a:cubicBezTo>
                  <a:pt x="2521" y="79"/>
                  <a:pt x="2531" y="78"/>
                  <a:pt x="2541" y="79"/>
                </a:cubicBezTo>
                <a:cubicBezTo>
                  <a:pt x="2533" y="75"/>
                  <a:pt x="2572" y="75"/>
                  <a:pt x="2588" y="74"/>
                </a:cubicBezTo>
                <a:cubicBezTo>
                  <a:pt x="2589" y="75"/>
                  <a:pt x="2585" y="76"/>
                  <a:pt x="2565" y="77"/>
                </a:cubicBezTo>
                <a:cubicBezTo>
                  <a:pt x="2587" y="79"/>
                  <a:pt x="2594" y="71"/>
                  <a:pt x="2616" y="73"/>
                </a:cubicBezTo>
                <a:cubicBezTo>
                  <a:pt x="2611" y="73"/>
                  <a:pt x="2608" y="73"/>
                  <a:pt x="2606" y="74"/>
                </a:cubicBezTo>
                <a:cubicBezTo>
                  <a:pt x="2618" y="72"/>
                  <a:pt x="2645" y="73"/>
                  <a:pt x="2639" y="74"/>
                </a:cubicBezTo>
                <a:cubicBezTo>
                  <a:pt x="2673" y="74"/>
                  <a:pt x="2734" y="71"/>
                  <a:pt x="2739" y="68"/>
                </a:cubicBezTo>
                <a:cubicBezTo>
                  <a:pt x="2739" y="68"/>
                  <a:pt x="2734" y="72"/>
                  <a:pt x="2732" y="73"/>
                </a:cubicBezTo>
                <a:cubicBezTo>
                  <a:pt x="2791" y="59"/>
                  <a:pt x="2791" y="59"/>
                  <a:pt x="2791" y="59"/>
                </a:cubicBezTo>
                <a:cubicBezTo>
                  <a:pt x="2785" y="63"/>
                  <a:pt x="2805" y="69"/>
                  <a:pt x="2778" y="71"/>
                </a:cubicBezTo>
                <a:cubicBezTo>
                  <a:pt x="2786" y="72"/>
                  <a:pt x="2796" y="72"/>
                  <a:pt x="2812" y="70"/>
                </a:cubicBezTo>
                <a:cubicBezTo>
                  <a:pt x="2807" y="70"/>
                  <a:pt x="2799" y="66"/>
                  <a:pt x="2806" y="66"/>
                </a:cubicBezTo>
                <a:cubicBezTo>
                  <a:pt x="2825" y="69"/>
                  <a:pt x="2820" y="67"/>
                  <a:pt x="2843" y="69"/>
                </a:cubicBezTo>
                <a:cubicBezTo>
                  <a:pt x="2838" y="68"/>
                  <a:pt x="2846" y="64"/>
                  <a:pt x="2858" y="64"/>
                </a:cubicBezTo>
                <a:cubicBezTo>
                  <a:pt x="2856" y="65"/>
                  <a:pt x="2859" y="68"/>
                  <a:pt x="2854" y="69"/>
                </a:cubicBezTo>
                <a:cubicBezTo>
                  <a:pt x="2884" y="64"/>
                  <a:pt x="2884" y="64"/>
                  <a:pt x="2884" y="64"/>
                </a:cubicBezTo>
                <a:cubicBezTo>
                  <a:pt x="2879" y="65"/>
                  <a:pt x="2885" y="68"/>
                  <a:pt x="2891" y="69"/>
                </a:cubicBezTo>
                <a:cubicBezTo>
                  <a:pt x="2888" y="68"/>
                  <a:pt x="2919" y="68"/>
                  <a:pt x="2927" y="67"/>
                </a:cubicBezTo>
                <a:cubicBezTo>
                  <a:pt x="2914" y="66"/>
                  <a:pt x="2914" y="66"/>
                  <a:pt x="2914" y="66"/>
                </a:cubicBezTo>
                <a:cubicBezTo>
                  <a:pt x="2949" y="66"/>
                  <a:pt x="2948" y="59"/>
                  <a:pt x="2983" y="58"/>
                </a:cubicBezTo>
                <a:cubicBezTo>
                  <a:pt x="2979" y="59"/>
                  <a:pt x="2973" y="64"/>
                  <a:pt x="2991" y="64"/>
                </a:cubicBezTo>
                <a:cubicBezTo>
                  <a:pt x="2999" y="62"/>
                  <a:pt x="3027" y="51"/>
                  <a:pt x="3058" y="49"/>
                </a:cubicBezTo>
                <a:cubicBezTo>
                  <a:pt x="3064" y="50"/>
                  <a:pt x="3064" y="50"/>
                  <a:pt x="3064" y="50"/>
                </a:cubicBezTo>
                <a:cubicBezTo>
                  <a:pt x="3088" y="48"/>
                  <a:pt x="3088" y="48"/>
                  <a:pt x="3088" y="48"/>
                </a:cubicBezTo>
                <a:cubicBezTo>
                  <a:pt x="3073" y="51"/>
                  <a:pt x="3031" y="61"/>
                  <a:pt x="3009" y="64"/>
                </a:cubicBezTo>
                <a:cubicBezTo>
                  <a:pt x="3022" y="65"/>
                  <a:pt x="3013" y="66"/>
                  <a:pt x="3032" y="65"/>
                </a:cubicBezTo>
                <a:cubicBezTo>
                  <a:pt x="3039" y="66"/>
                  <a:pt x="3022" y="67"/>
                  <a:pt x="3016" y="68"/>
                </a:cubicBezTo>
                <a:cubicBezTo>
                  <a:pt x="3062" y="67"/>
                  <a:pt x="3062" y="67"/>
                  <a:pt x="3062" y="67"/>
                </a:cubicBezTo>
                <a:cubicBezTo>
                  <a:pt x="3060" y="64"/>
                  <a:pt x="3097" y="63"/>
                  <a:pt x="3095" y="61"/>
                </a:cubicBezTo>
                <a:cubicBezTo>
                  <a:pt x="3045" y="65"/>
                  <a:pt x="3045" y="65"/>
                  <a:pt x="3045" y="65"/>
                </a:cubicBezTo>
                <a:cubicBezTo>
                  <a:pt x="3043" y="63"/>
                  <a:pt x="3074" y="57"/>
                  <a:pt x="3107" y="56"/>
                </a:cubicBezTo>
                <a:cubicBezTo>
                  <a:pt x="3115" y="57"/>
                  <a:pt x="3101" y="61"/>
                  <a:pt x="3101" y="62"/>
                </a:cubicBezTo>
                <a:cubicBezTo>
                  <a:pt x="3106" y="61"/>
                  <a:pt x="3132" y="60"/>
                  <a:pt x="3135" y="60"/>
                </a:cubicBezTo>
                <a:cubicBezTo>
                  <a:pt x="3122" y="62"/>
                  <a:pt x="3122" y="62"/>
                  <a:pt x="3122" y="62"/>
                </a:cubicBezTo>
                <a:cubicBezTo>
                  <a:pt x="3140" y="63"/>
                  <a:pt x="3151" y="58"/>
                  <a:pt x="3173" y="60"/>
                </a:cubicBezTo>
                <a:cubicBezTo>
                  <a:pt x="3181" y="60"/>
                  <a:pt x="3196" y="62"/>
                  <a:pt x="3197" y="61"/>
                </a:cubicBezTo>
                <a:cubicBezTo>
                  <a:pt x="3185" y="58"/>
                  <a:pt x="3182" y="48"/>
                  <a:pt x="3190" y="45"/>
                </a:cubicBezTo>
                <a:cubicBezTo>
                  <a:pt x="3193" y="45"/>
                  <a:pt x="3230" y="47"/>
                  <a:pt x="3238" y="48"/>
                </a:cubicBezTo>
                <a:cubicBezTo>
                  <a:pt x="3251" y="50"/>
                  <a:pt x="3220" y="55"/>
                  <a:pt x="3231" y="57"/>
                </a:cubicBezTo>
                <a:cubicBezTo>
                  <a:pt x="3231" y="56"/>
                  <a:pt x="3238" y="55"/>
                  <a:pt x="3241" y="55"/>
                </a:cubicBezTo>
                <a:cubicBezTo>
                  <a:pt x="3249" y="55"/>
                  <a:pt x="3237" y="57"/>
                  <a:pt x="3255" y="56"/>
                </a:cubicBezTo>
                <a:cubicBezTo>
                  <a:pt x="3258" y="53"/>
                  <a:pt x="3290" y="56"/>
                  <a:pt x="3263" y="53"/>
                </a:cubicBezTo>
                <a:cubicBezTo>
                  <a:pt x="3280" y="52"/>
                  <a:pt x="3281" y="53"/>
                  <a:pt x="3301" y="52"/>
                </a:cubicBezTo>
                <a:cubicBezTo>
                  <a:pt x="3294" y="51"/>
                  <a:pt x="3318" y="46"/>
                  <a:pt x="3335" y="45"/>
                </a:cubicBezTo>
                <a:cubicBezTo>
                  <a:pt x="3334" y="45"/>
                  <a:pt x="3338" y="46"/>
                  <a:pt x="3340" y="46"/>
                </a:cubicBezTo>
                <a:cubicBezTo>
                  <a:pt x="3374" y="46"/>
                  <a:pt x="3393" y="46"/>
                  <a:pt x="3425" y="45"/>
                </a:cubicBezTo>
                <a:cubicBezTo>
                  <a:pt x="3428" y="46"/>
                  <a:pt x="3444" y="46"/>
                  <a:pt x="3437" y="48"/>
                </a:cubicBezTo>
                <a:cubicBezTo>
                  <a:pt x="3442" y="47"/>
                  <a:pt x="3446" y="46"/>
                  <a:pt x="3456" y="46"/>
                </a:cubicBezTo>
                <a:cubicBezTo>
                  <a:pt x="3475" y="48"/>
                  <a:pt x="3434" y="47"/>
                  <a:pt x="3448" y="49"/>
                </a:cubicBezTo>
                <a:cubicBezTo>
                  <a:pt x="3450" y="48"/>
                  <a:pt x="3474" y="46"/>
                  <a:pt x="3488" y="45"/>
                </a:cubicBezTo>
                <a:cubicBezTo>
                  <a:pt x="3484" y="42"/>
                  <a:pt x="3455" y="45"/>
                  <a:pt x="3441" y="47"/>
                </a:cubicBezTo>
                <a:cubicBezTo>
                  <a:pt x="3441" y="43"/>
                  <a:pt x="3466" y="39"/>
                  <a:pt x="3499" y="37"/>
                </a:cubicBezTo>
                <a:cubicBezTo>
                  <a:pt x="3526" y="35"/>
                  <a:pt x="3511" y="38"/>
                  <a:pt x="3516" y="38"/>
                </a:cubicBezTo>
                <a:cubicBezTo>
                  <a:pt x="3566" y="37"/>
                  <a:pt x="3558" y="31"/>
                  <a:pt x="3600" y="32"/>
                </a:cubicBezTo>
                <a:cubicBezTo>
                  <a:pt x="3617" y="34"/>
                  <a:pt x="3601" y="36"/>
                  <a:pt x="3605" y="38"/>
                </a:cubicBezTo>
                <a:cubicBezTo>
                  <a:pt x="3583" y="39"/>
                  <a:pt x="3571" y="37"/>
                  <a:pt x="3556" y="38"/>
                </a:cubicBezTo>
                <a:cubicBezTo>
                  <a:pt x="3575" y="38"/>
                  <a:pt x="3575" y="38"/>
                  <a:pt x="3575" y="38"/>
                </a:cubicBezTo>
                <a:cubicBezTo>
                  <a:pt x="3568" y="39"/>
                  <a:pt x="3553" y="40"/>
                  <a:pt x="3545" y="40"/>
                </a:cubicBezTo>
                <a:cubicBezTo>
                  <a:pt x="3559" y="41"/>
                  <a:pt x="3630" y="38"/>
                  <a:pt x="3669" y="38"/>
                </a:cubicBezTo>
                <a:cubicBezTo>
                  <a:pt x="3676" y="37"/>
                  <a:pt x="3688" y="36"/>
                  <a:pt x="3682" y="36"/>
                </a:cubicBezTo>
                <a:cubicBezTo>
                  <a:pt x="3670" y="36"/>
                  <a:pt x="3670" y="36"/>
                  <a:pt x="3670" y="36"/>
                </a:cubicBezTo>
                <a:cubicBezTo>
                  <a:pt x="3658" y="35"/>
                  <a:pt x="3693" y="33"/>
                  <a:pt x="3677" y="33"/>
                </a:cubicBezTo>
                <a:cubicBezTo>
                  <a:pt x="3694" y="31"/>
                  <a:pt x="3712" y="29"/>
                  <a:pt x="3735" y="29"/>
                </a:cubicBezTo>
                <a:cubicBezTo>
                  <a:pt x="3740" y="31"/>
                  <a:pt x="3740" y="31"/>
                  <a:pt x="3740" y="31"/>
                </a:cubicBezTo>
                <a:cubicBezTo>
                  <a:pt x="3739" y="31"/>
                  <a:pt x="3724" y="30"/>
                  <a:pt x="3718" y="31"/>
                </a:cubicBezTo>
                <a:cubicBezTo>
                  <a:pt x="3728" y="30"/>
                  <a:pt x="3754" y="33"/>
                  <a:pt x="3764" y="30"/>
                </a:cubicBezTo>
                <a:cubicBezTo>
                  <a:pt x="3748" y="29"/>
                  <a:pt x="3748" y="29"/>
                  <a:pt x="3748" y="29"/>
                </a:cubicBezTo>
                <a:cubicBezTo>
                  <a:pt x="3764" y="27"/>
                  <a:pt x="3785" y="23"/>
                  <a:pt x="3805" y="23"/>
                </a:cubicBezTo>
                <a:cubicBezTo>
                  <a:pt x="3796" y="21"/>
                  <a:pt x="3800" y="23"/>
                  <a:pt x="3786" y="21"/>
                </a:cubicBezTo>
                <a:cubicBezTo>
                  <a:pt x="3799" y="24"/>
                  <a:pt x="3733" y="22"/>
                  <a:pt x="3754" y="26"/>
                </a:cubicBezTo>
                <a:cubicBezTo>
                  <a:pt x="3739" y="23"/>
                  <a:pt x="3728" y="25"/>
                  <a:pt x="3709" y="24"/>
                </a:cubicBezTo>
                <a:cubicBezTo>
                  <a:pt x="3710" y="24"/>
                  <a:pt x="3713" y="24"/>
                  <a:pt x="3698" y="24"/>
                </a:cubicBezTo>
                <a:cubicBezTo>
                  <a:pt x="3697" y="24"/>
                  <a:pt x="3695" y="26"/>
                  <a:pt x="3694" y="26"/>
                </a:cubicBezTo>
                <a:cubicBezTo>
                  <a:pt x="3698" y="26"/>
                  <a:pt x="3702" y="26"/>
                  <a:pt x="3703" y="27"/>
                </a:cubicBezTo>
                <a:cubicBezTo>
                  <a:pt x="3694" y="29"/>
                  <a:pt x="3667" y="30"/>
                  <a:pt x="3658" y="31"/>
                </a:cubicBezTo>
                <a:cubicBezTo>
                  <a:pt x="3648" y="31"/>
                  <a:pt x="3662" y="30"/>
                  <a:pt x="3656" y="29"/>
                </a:cubicBezTo>
                <a:cubicBezTo>
                  <a:pt x="3643" y="31"/>
                  <a:pt x="3643" y="31"/>
                  <a:pt x="3643" y="31"/>
                </a:cubicBezTo>
                <a:cubicBezTo>
                  <a:pt x="3641" y="29"/>
                  <a:pt x="3615" y="29"/>
                  <a:pt x="3639" y="27"/>
                </a:cubicBezTo>
                <a:cubicBezTo>
                  <a:pt x="3618" y="28"/>
                  <a:pt x="3618" y="28"/>
                  <a:pt x="3618" y="28"/>
                </a:cubicBezTo>
                <a:cubicBezTo>
                  <a:pt x="3605" y="27"/>
                  <a:pt x="3587" y="27"/>
                  <a:pt x="3577" y="28"/>
                </a:cubicBezTo>
                <a:cubicBezTo>
                  <a:pt x="3566" y="28"/>
                  <a:pt x="3551" y="31"/>
                  <a:pt x="3560" y="29"/>
                </a:cubicBezTo>
                <a:cubicBezTo>
                  <a:pt x="3526" y="31"/>
                  <a:pt x="3526" y="31"/>
                  <a:pt x="3526" y="31"/>
                </a:cubicBezTo>
                <a:cubicBezTo>
                  <a:pt x="3525" y="31"/>
                  <a:pt x="3525" y="31"/>
                  <a:pt x="3525" y="31"/>
                </a:cubicBezTo>
                <a:cubicBezTo>
                  <a:pt x="3492" y="32"/>
                  <a:pt x="3456" y="36"/>
                  <a:pt x="3418" y="34"/>
                </a:cubicBezTo>
                <a:cubicBezTo>
                  <a:pt x="3407" y="35"/>
                  <a:pt x="3395" y="35"/>
                  <a:pt x="3376" y="35"/>
                </a:cubicBezTo>
                <a:cubicBezTo>
                  <a:pt x="3372" y="34"/>
                  <a:pt x="3372" y="34"/>
                  <a:pt x="3372" y="34"/>
                </a:cubicBezTo>
                <a:cubicBezTo>
                  <a:pt x="3358" y="35"/>
                  <a:pt x="3329" y="34"/>
                  <a:pt x="3323" y="36"/>
                </a:cubicBezTo>
                <a:cubicBezTo>
                  <a:pt x="3307" y="32"/>
                  <a:pt x="3252" y="37"/>
                  <a:pt x="3227" y="37"/>
                </a:cubicBezTo>
                <a:cubicBezTo>
                  <a:pt x="3226" y="39"/>
                  <a:pt x="3226" y="39"/>
                  <a:pt x="3226" y="39"/>
                </a:cubicBezTo>
                <a:cubicBezTo>
                  <a:pt x="3208" y="39"/>
                  <a:pt x="3191" y="40"/>
                  <a:pt x="3170" y="42"/>
                </a:cubicBezTo>
                <a:cubicBezTo>
                  <a:pt x="3171" y="43"/>
                  <a:pt x="3171" y="43"/>
                  <a:pt x="3171" y="43"/>
                </a:cubicBezTo>
                <a:cubicBezTo>
                  <a:pt x="3152" y="45"/>
                  <a:pt x="3123" y="43"/>
                  <a:pt x="3093" y="45"/>
                </a:cubicBezTo>
                <a:cubicBezTo>
                  <a:pt x="3095" y="44"/>
                  <a:pt x="3102" y="44"/>
                  <a:pt x="3108" y="44"/>
                </a:cubicBezTo>
                <a:cubicBezTo>
                  <a:pt x="3072" y="41"/>
                  <a:pt x="3033" y="49"/>
                  <a:pt x="3001" y="47"/>
                </a:cubicBezTo>
                <a:cubicBezTo>
                  <a:pt x="2993" y="48"/>
                  <a:pt x="2987" y="48"/>
                  <a:pt x="2981" y="48"/>
                </a:cubicBezTo>
                <a:cubicBezTo>
                  <a:pt x="2982" y="48"/>
                  <a:pt x="2983" y="48"/>
                  <a:pt x="2983" y="47"/>
                </a:cubicBezTo>
                <a:cubicBezTo>
                  <a:pt x="2982" y="47"/>
                  <a:pt x="2981" y="48"/>
                  <a:pt x="2980" y="48"/>
                </a:cubicBezTo>
                <a:cubicBezTo>
                  <a:pt x="2976" y="47"/>
                  <a:pt x="2973" y="47"/>
                  <a:pt x="2969" y="47"/>
                </a:cubicBezTo>
                <a:cubicBezTo>
                  <a:pt x="2972" y="47"/>
                  <a:pt x="2975" y="48"/>
                  <a:pt x="2978" y="48"/>
                </a:cubicBezTo>
                <a:cubicBezTo>
                  <a:pt x="2972" y="48"/>
                  <a:pt x="2962" y="48"/>
                  <a:pt x="2953" y="49"/>
                </a:cubicBezTo>
                <a:cubicBezTo>
                  <a:pt x="2949" y="47"/>
                  <a:pt x="2949" y="47"/>
                  <a:pt x="2949" y="47"/>
                </a:cubicBezTo>
                <a:cubicBezTo>
                  <a:pt x="2949" y="47"/>
                  <a:pt x="2948" y="47"/>
                  <a:pt x="2947" y="47"/>
                </a:cubicBezTo>
                <a:cubicBezTo>
                  <a:pt x="2938" y="47"/>
                  <a:pt x="2940" y="48"/>
                  <a:pt x="2945" y="50"/>
                </a:cubicBezTo>
                <a:cubicBezTo>
                  <a:pt x="2940" y="50"/>
                  <a:pt x="2936" y="51"/>
                  <a:pt x="2933" y="51"/>
                </a:cubicBezTo>
                <a:cubicBezTo>
                  <a:pt x="2925" y="48"/>
                  <a:pt x="2909" y="53"/>
                  <a:pt x="2898" y="50"/>
                </a:cubicBezTo>
                <a:cubicBezTo>
                  <a:pt x="2893" y="52"/>
                  <a:pt x="2858" y="52"/>
                  <a:pt x="2849" y="56"/>
                </a:cubicBezTo>
                <a:cubicBezTo>
                  <a:pt x="2848" y="57"/>
                  <a:pt x="2848" y="57"/>
                  <a:pt x="2847" y="57"/>
                </a:cubicBezTo>
                <a:cubicBezTo>
                  <a:pt x="2847" y="57"/>
                  <a:pt x="2845" y="57"/>
                  <a:pt x="2849" y="56"/>
                </a:cubicBezTo>
                <a:cubicBezTo>
                  <a:pt x="2839" y="56"/>
                  <a:pt x="2829" y="56"/>
                  <a:pt x="2820" y="57"/>
                </a:cubicBezTo>
                <a:cubicBezTo>
                  <a:pt x="2815" y="55"/>
                  <a:pt x="2815" y="55"/>
                  <a:pt x="2815" y="55"/>
                </a:cubicBezTo>
                <a:cubicBezTo>
                  <a:pt x="2793" y="59"/>
                  <a:pt x="2793" y="59"/>
                  <a:pt x="2793" y="59"/>
                </a:cubicBezTo>
                <a:cubicBezTo>
                  <a:pt x="2779" y="58"/>
                  <a:pt x="2774" y="57"/>
                  <a:pt x="2787" y="55"/>
                </a:cubicBezTo>
                <a:cubicBezTo>
                  <a:pt x="2755" y="59"/>
                  <a:pt x="2761" y="57"/>
                  <a:pt x="2733" y="60"/>
                </a:cubicBezTo>
                <a:cubicBezTo>
                  <a:pt x="2734" y="59"/>
                  <a:pt x="2734" y="59"/>
                  <a:pt x="2734" y="59"/>
                </a:cubicBezTo>
                <a:cubicBezTo>
                  <a:pt x="2724" y="59"/>
                  <a:pt x="2709" y="62"/>
                  <a:pt x="2703" y="61"/>
                </a:cubicBezTo>
                <a:cubicBezTo>
                  <a:pt x="2680" y="58"/>
                  <a:pt x="2593" y="63"/>
                  <a:pt x="2536" y="62"/>
                </a:cubicBezTo>
                <a:cubicBezTo>
                  <a:pt x="2547" y="67"/>
                  <a:pt x="2509" y="61"/>
                  <a:pt x="2507" y="65"/>
                </a:cubicBezTo>
                <a:cubicBezTo>
                  <a:pt x="2504" y="64"/>
                  <a:pt x="2496" y="63"/>
                  <a:pt x="2505" y="62"/>
                </a:cubicBezTo>
                <a:cubicBezTo>
                  <a:pt x="2476" y="64"/>
                  <a:pt x="2461" y="62"/>
                  <a:pt x="2441" y="65"/>
                </a:cubicBezTo>
                <a:cubicBezTo>
                  <a:pt x="2438" y="64"/>
                  <a:pt x="2447" y="63"/>
                  <a:pt x="2444" y="63"/>
                </a:cubicBezTo>
                <a:cubicBezTo>
                  <a:pt x="2442" y="63"/>
                  <a:pt x="2435" y="64"/>
                  <a:pt x="2432" y="63"/>
                </a:cubicBezTo>
                <a:cubicBezTo>
                  <a:pt x="2429" y="63"/>
                  <a:pt x="2433" y="62"/>
                  <a:pt x="2437" y="62"/>
                </a:cubicBezTo>
                <a:cubicBezTo>
                  <a:pt x="2410" y="63"/>
                  <a:pt x="2407" y="66"/>
                  <a:pt x="2406" y="70"/>
                </a:cubicBezTo>
                <a:cubicBezTo>
                  <a:pt x="2391" y="68"/>
                  <a:pt x="2384" y="69"/>
                  <a:pt x="2372" y="71"/>
                </a:cubicBezTo>
                <a:cubicBezTo>
                  <a:pt x="2367" y="70"/>
                  <a:pt x="2358" y="70"/>
                  <a:pt x="2376" y="69"/>
                </a:cubicBezTo>
                <a:cubicBezTo>
                  <a:pt x="2366" y="69"/>
                  <a:pt x="2313" y="69"/>
                  <a:pt x="2312" y="72"/>
                </a:cubicBezTo>
                <a:cubicBezTo>
                  <a:pt x="2309" y="71"/>
                  <a:pt x="2297" y="72"/>
                  <a:pt x="2295" y="72"/>
                </a:cubicBezTo>
                <a:cubicBezTo>
                  <a:pt x="2271" y="73"/>
                  <a:pt x="2269" y="73"/>
                  <a:pt x="2246" y="73"/>
                </a:cubicBezTo>
                <a:cubicBezTo>
                  <a:pt x="2253" y="74"/>
                  <a:pt x="2253" y="74"/>
                  <a:pt x="2253" y="74"/>
                </a:cubicBezTo>
                <a:cubicBezTo>
                  <a:pt x="2244" y="77"/>
                  <a:pt x="2234" y="75"/>
                  <a:pt x="2215" y="76"/>
                </a:cubicBezTo>
                <a:cubicBezTo>
                  <a:pt x="2216" y="75"/>
                  <a:pt x="2216" y="75"/>
                  <a:pt x="2216" y="75"/>
                </a:cubicBezTo>
                <a:cubicBezTo>
                  <a:pt x="2174" y="74"/>
                  <a:pt x="2198" y="77"/>
                  <a:pt x="2156" y="76"/>
                </a:cubicBezTo>
                <a:cubicBezTo>
                  <a:pt x="2158" y="78"/>
                  <a:pt x="2158" y="78"/>
                  <a:pt x="2158" y="78"/>
                </a:cubicBezTo>
                <a:cubicBezTo>
                  <a:pt x="2154" y="82"/>
                  <a:pt x="2121" y="76"/>
                  <a:pt x="2097" y="78"/>
                </a:cubicBezTo>
                <a:cubicBezTo>
                  <a:pt x="2106" y="79"/>
                  <a:pt x="2106" y="79"/>
                  <a:pt x="2106" y="79"/>
                </a:cubicBezTo>
                <a:cubicBezTo>
                  <a:pt x="2093" y="81"/>
                  <a:pt x="2069" y="75"/>
                  <a:pt x="2055" y="75"/>
                </a:cubicBezTo>
                <a:cubicBezTo>
                  <a:pt x="2052" y="74"/>
                  <a:pt x="2060" y="74"/>
                  <a:pt x="2064" y="74"/>
                </a:cubicBezTo>
                <a:cubicBezTo>
                  <a:pt x="2029" y="72"/>
                  <a:pt x="2060" y="76"/>
                  <a:pt x="2034" y="78"/>
                </a:cubicBezTo>
                <a:cubicBezTo>
                  <a:pt x="2029" y="76"/>
                  <a:pt x="2040" y="74"/>
                  <a:pt x="2022" y="74"/>
                </a:cubicBezTo>
                <a:cubicBezTo>
                  <a:pt x="2014" y="73"/>
                  <a:pt x="1972" y="80"/>
                  <a:pt x="1948" y="78"/>
                </a:cubicBezTo>
                <a:cubicBezTo>
                  <a:pt x="1953" y="79"/>
                  <a:pt x="1958" y="80"/>
                  <a:pt x="1946" y="81"/>
                </a:cubicBezTo>
                <a:cubicBezTo>
                  <a:pt x="1928" y="82"/>
                  <a:pt x="1897" y="79"/>
                  <a:pt x="1880" y="82"/>
                </a:cubicBezTo>
                <a:cubicBezTo>
                  <a:pt x="1878" y="82"/>
                  <a:pt x="1877" y="82"/>
                  <a:pt x="1877" y="82"/>
                </a:cubicBezTo>
                <a:cubicBezTo>
                  <a:pt x="1863" y="84"/>
                  <a:pt x="1831" y="85"/>
                  <a:pt x="1822" y="87"/>
                </a:cubicBezTo>
                <a:cubicBezTo>
                  <a:pt x="1809" y="80"/>
                  <a:pt x="1735" y="93"/>
                  <a:pt x="1735" y="87"/>
                </a:cubicBezTo>
                <a:cubicBezTo>
                  <a:pt x="1692" y="89"/>
                  <a:pt x="1692" y="89"/>
                  <a:pt x="1692" y="89"/>
                </a:cubicBezTo>
                <a:cubicBezTo>
                  <a:pt x="1693" y="88"/>
                  <a:pt x="1693" y="88"/>
                  <a:pt x="1693" y="88"/>
                </a:cubicBezTo>
                <a:cubicBezTo>
                  <a:pt x="1665" y="88"/>
                  <a:pt x="1655" y="90"/>
                  <a:pt x="1646" y="92"/>
                </a:cubicBezTo>
                <a:cubicBezTo>
                  <a:pt x="1639" y="92"/>
                  <a:pt x="1644" y="91"/>
                  <a:pt x="1644" y="91"/>
                </a:cubicBezTo>
                <a:cubicBezTo>
                  <a:pt x="1604" y="90"/>
                  <a:pt x="1600" y="91"/>
                  <a:pt x="1566" y="95"/>
                </a:cubicBezTo>
                <a:cubicBezTo>
                  <a:pt x="1562" y="93"/>
                  <a:pt x="1562" y="93"/>
                  <a:pt x="1562" y="93"/>
                </a:cubicBezTo>
                <a:cubicBezTo>
                  <a:pt x="1553" y="94"/>
                  <a:pt x="1504" y="92"/>
                  <a:pt x="1464" y="95"/>
                </a:cubicBezTo>
                <a:cubicBezTo>
                  <a:pt x="1464" y="95"/>
                  <a:pt x="1465" y="94"/>
                  <a:pt x="1466" y="94"/>
                </a:cubicBezTo>
                <a:cubicBezTo>
                  <a:pt x="1422" y="98"/>
                  <a:pt x="1361" y="92"/>
                  <a:pt x="1345" y="99"/>
                </a:cubicBezTo>
                <a:cubicBezTo>
                  <a:pt x="1316" y="102"/>
                  <a:pt x="1316" y="102"/>
                  <a:pt x="1316" y="102"/>
                </a:cubicBezTo>
                <a:cubicBezTo>
                  <a:pt x="1354" y="101"/>
                  <a:pt x="1310" y="105"/>
                  <a:pt x="1326" y="106"/>
                </a:cubicBezTo>
                <a:cubicBezTo>
                  <a:pt x="1311" y="107"/>
                  <a:pt x="1287" y="105"/>
                  <a:pt x="1305" y="104"/>
                </a:cubicBezTo>
                <a:cubicBezTo>
                  <a:pt x="1308" y="104"/>
                  <a:pt x="1308" y="104"/>
                  <a:pt x="1308" y="104"/>
                </a:cubicBezTo>
                <a:cubicBezTo>
                  <a:pt x="1315" y="100"/>
                  <a:pt x="1261" y="104"/>
                  <a:pt x="1262" y="102"/>
                </a:cubicBezTo>
                <a:cubicBezTo>
                  <a:pt x="1187" y="104"/>
                  <a:pt x="1113" y="104"/>
                  <a:pt x="1043" y="106"/>
                </a:cubicBezTo>
                <a:cubicBezTo>
                  <a:pt x="1051" y="109"/>
                  <a:pt x="1051" y="109"/>
                  <a:pt x="1051" y="109"/>
                </a:cubicBezTo>
                <a:cubicBezTo>
                  <a:pt x="1027" y="109"/>
                  <a:pt x="1027" y="109"/>
                  <a:pt x="1027" y="109"/>
                </a:cubicBezTo>
                <a:cubicBezTo>
                  <a:pt x="1020" y="109"/>
                  <a:pt x="1018" y="107"/>
                  <a:pt x="1036" y="107"/>
                </a:cubicBezTo>
                <a:cubicBezTo>
                  <a:pt x="1026" y="105"/>
                  <a:pt x="1006" y="109"/>
                  <a:pt x="1006" y="110"/>
                </a:cubicBezTo>
                <a:cubicBezTo>
                  <a:pt x="972" y="110"/>
                  <a:pt x="1019" y="106"/>
                  <a:pt x="1009" y="106"/>
                </a:cubicBezTo>
                <a:cubicBezTo>
                  <a:pt x="994" y="107"/>
                  <a:pt x="994" y="107"/>
                  <a:pt x="994" y="107"/>
                </a:cubicBezTo>
                <a:cubicBezTo>
                  <a:pt x="998" y="107"/>
                  <a:pt x="998" y="107"/>
                  <a:pt x="998" y="107"/>
                </a:cubicBezTo>
                <a:cubicBezTo>
                  <a:pt x="986" y="109"/>
                  <a:pt x="985" y="110"/>
                  <a:pt x="964" y="110"/>
                </a:cubicBezTo>
                <a:cubicBezTo>
                  <a:pt x="951" y="110"/>
                  <a:pt x="957" y="109"/>
                  <a:pt x="952" y="109"/>
                </a:cubicBezTo>
                <a:cubicBezTo>
                  <a:pt x="952" y="109"/>
                  <a:pt x="950" y="109"/>
                  <a:pt x="944" y="109"/>
                </a:cubicBezTo>
                <a:cubicBezTo>
                  <a:pt x="913" y="110"/>
                  <a:pt x="913" y="110"/>
                  <a:pt x="913" y="110"/>
                </a:cubicBezTo>
                <a:cubicBezTo>
                  <a:pt x="925" y="112"/>
                  <a:pt x="925" y="112"/>
                  <a:pt x="925" y="112"/>
                </a:cubicBezTo>
                <a:cubicBezTo>
                  <a:pt x="912" y="114"/>
                  <a:pt x="896" y="112"/>
                  <a:pt x="911" y="115"/>
                </a:cubicBezTo>
                <a:cubicBezTo>
                  <a:pt x="890" y="111"/>
                  <a:pt x="795" y="117"/>
                  <a:pt x="782" y="116"/>
                </a:cubicBezTo>
                <a:cubicBezTo>
                  <a:pt x="763" y="119"/>
                  <a:pt x="744" y="119"/>
                  <a:pt x="721" y="120"/>
                </a:cubicBezTo>
                <a:cubicBezTo>
                  <a:pt x="727" y="120"/>
                  <a:pt x="730" y="122"/>
                  <a:pt x="710" y="123"/>
                </a:cubicBezTo>
                <a:cubicBezTo>
                  <a:pt x="717" y="117"/>
                  <a:pt x="675" y="121"/>
                  <a:pt x="658" y="118"/>
                </a:cubicBezTo>
                <a:cubicBezTo>
                  <a:pt x="666" y="120"/>
                  <a:pt x="600" y="121"/>
                  <a:pt x="622" y="123"/>
                </a:cubicBezTo>
                <a:cubicBezTo>
                  <a:pt x="605" y="123"/>
                  <a:pt x="621" y="121"/>
                  <a:pt x="608" y="121"/>
                </a:cubicBezTo>
                <a:cubicBezTo>
                  <a:pt x="568" y="124"/>
                  <a:pt x="520" y="122"/>
                  <a:pt x="470" y="124"/>
                </a:cubicBezTo>
                <a:cubicBezTo>
                  <a:pt x="469" y="125"/>
                  <a:pt x="477" y="125"/>
                  <a:pt x="467" y="127"/>
                </a:cubicBezTo>
                <a:cubicBezTo>
                  <a:pt x="441" y="124"/>
                  <a:pt x="441" y="124"/>
                  <a:pt x="441" y="124"/>
                </a:cubicBezTo>
                <a:cubicBezTo>
                  <a:pt x="431" y="125"/>
                  <a:pt x="432" y="128"/>
                  <a:pt x="414" y="126"/>
                </a:cubicBezTo>
                <a:cubicBezTo>
                  <a:pt x="416" y="127"/>
                  <a:pt x="420" y="128"/>
                  <a:pt x="413" y="128"/>
                </a:cubicBezTo>
                <a:cubicBezTo>
                  <a:pt x="316" y="128"/>
                  <a:pt x="215" y="137"/>
                  <a:pt x="115" y="133"/>
                </a:cubicBezTo>
                <a:cubicBezTo>
                  <a:pt x="128" y="134"/>
                  <a:pt x="119" y="134"/>
                  <a:pt x="109" y="135"/>
                </a:cubicBezTo>
                <a:cubicBezTo>
                  <a:pt x="116" y="135"/>
                  <a:pt x="109" y="137"/>
                  <a:pt x="110" y="137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1" y="139"/>
                  <a:pt x="24" y="137"/>
                  <a:pt x="20" y="140"/>
                </a:cubicBezTo>
                <a:cubicBezTo>
                  <a:pt x="33" y="139"/>
                  <a:pt x="33" y="139"/>
                  <a:pt x="33" y="139"/>
                </a:cubicBezTo>
                <a:cubicBezTo>
                  <a:pt x="16" y="144"/>
                  <a:pt x="58" y="146"/>
                  <a:pt x="55" y="150"/>
                </a:cubicBezTo>
                <a:close/>
                <a:moveTo>
                  <a:pt x="2426" y="78"/>
                </a:moveTo>
                <a:cubicBezTo>
                  <a:pt x="2409" y="78"/>
                  <a:pt x="2409" y="78"/>
                  <a:pt x="2409" y="78"/>
                </a:cubicBezTo>
                <a:cubicBezTo>
                  <a:pt x="2414" y="77"/>
                  <a:pt x="2419" y="77"/>
                  <a:pt x="2426" y="78"/>
                </a:cubicBezTo>
                <a:close/>
                <a:moveTo>
                  <a:pt x="949" y="110"/>
                </a:moveTo>
                <a:cubicBezTo>
                  <a:pt x="954" y="110"/>
                  <a:pt x="954" y="110"/>
                  <a:pt x="954" y="110"/>
                </a:cubicBezTo>
                <a:cubicBezTo>
                  <a:pt x="943" y="111"/>
                  <a:pt x="946" y="110"/>
                  <a:pt x="949" y="110"/>
                </a:cubicBezTo>
                <a:close/>
                <a:moveTo>
                  <a:pt x="4370" y="9"/>
                </a:moveTo>
                <a:cubicBezTo>
                  <a:pt x="4356" y="11"/>
                  <a:pt x="4356" y="11"/>
                  <a:pt x="4356" y="11"/>
                </a:cubicBezTo>
                <a:cubicBezTo>
                  <a:pt x="4356" y="11"/>
                  <a:pt x="4356" y="11"/>
                  <a:pt x="4372" y="9"/>
                </a:cubicBezTo>
                <a:cubicBezTo>
                  <a:pt x="4372" y="9"/>
                  <a:pt x="4372" y="9"/>
                  <a:pt x="4370" y="9"/>
                </a:cubicBezTo>
                <a:close/>
                <a:moveTo>
                  <a:pt x="3793" y="28"/>
                </a:moveTo>
                <a:cubicBezTo>
                  <a:pt x="3797" y="26"/>
                  <a:pt x="3785" y="27"/>
                  <a:pt x="3773" y="28"/>
                </a:cubicBezTo>
                <a:cubicBezTo>
                  <a:pt x="3774" y="30"/>
                  <a:pt x="3784" y="29"/>
                  <a:pt x="3795" y="28"/>
                </a:cubicBezTo>
                <a:cubicBezTo>
                  <a:pt x="3795" y="28"/>
                  <a:pt x="3794" y="28"/>
                  <a:pt x="3793" y="28"/>
                </a:cubicBezTo>
                <a:close/>
                <a:moveTo>
                  <a:pt x="3504" y="46"/>
                </a:moveTo>
                <a:cubicBezTo>
                  <a:pt x="3502" y="46"/>
                  <a:pt x="3476" y="48"/>
                  <a:pt x="3501" y="48"/>
                </a:cubicBezTo>
                <a:cubicBezTo>
                  <a:pt x="3502" y="47"/>
                  <a:pt x="3522" y="46"/>
                  <a:pt x="3504" y="46"/>
                </a:cubicBezTo>
                <a:close/>
                <a:moveTo>
                  <a:pt x="3731" y="33"/>
                </a:moveTo>
                <a:cubicBezTo>
                  <a:pt x="3728" y="33"/>
                  <a:pt x="3721" y="33"/>
                  <a:pt x="3716" y="34"/>
                </a:cubicBezTo>
                <a:cubicBezTo>
                  <a:pt x="3722" y="34"/>
                  <a:pt x="3728" y="33"/>
                  <a:pt x="3731" y="33"/>
                </a:cubicBezTo>
                <a:close/>
                <a:moveTo>
                  <a:pt x="3782" y="33"/>
                </a:moveTo>
                <a:cubicBezTo>
                  <a:pt x="3778" y="31"/>
                  <a:pt x="3778" y="31"/>
                  <a:pt x="3778" y="31"/>
                </a:cubicBezTo>
                <a:cubicBezTo>
                  <a:pt x="3772" y="33"/>
                  <a:pt x="3772" y="33"/>
                  <a:pt x="3772" y="33"/>
                </a:cubicBezTo>
                <a:cubicBezTo>
                  <a:pt x="3782" y="33"/>
                  <a:pt x="3782" y="33"/>
                  <a:pt x="3782" y="33"/>
                </a:cubicBezTo>
                <a:close/>
                <a:moveTo>
                  <a:pt x="3552" y="45"/>
                </a:moveTo>
                <a:cubicBezTo>
                  <a:pt x="3561" y="43"/>
                  <a:pt x="3561" y="43"/>
                  <a:pt x="3561" y="43"/>
                </a:cubicBezTo>
                <a:cubicBezTo>
                  <a:pt x="3556" y="43"/>
                  <a:pt x="3555" y="43"/>
                  <a:pt x="3552" y="42"/>
                </a:cubicBezTo>
                <a:lnTo>
                  <a:pt x="3552" y="45"/>
                </a:lnTo>
                <a:close/>
                <a:moveTo>
                  <a:pt x="3758" y="35"/>
                </a:moveTo>
                <a:cubicBezTo>
                  <a:pt x="3752" y="34"/>
                  <a:pt x="3752" y="34"/>
                  <a:pt x="3752" y="34"/>
                </a:cubicBezTo>
                <a:cubicBezTo>
                  <a:pt x="3740" y="35"/>
                  <a:pt x="3740" y="35"/>
                  <a:pt x="3740" y="35"/>
                </a:cubicBezTo>
                <a:cubicBezTo>
                  <a:pt x="3758" y="35"/>
                  <a:pt x="3758" y="35"/>
                  <a:pt x="3758" y="35"/>
                </a:cubicBezTo>
                <a:close/>
                <a:moveTo>
                  <a:pt x="4088" y="12"/>
                </a:moveTo>
                <a:cubicBezTo>
                  <a:pt x="4090" y="12"/>
                  <a:pt x="4092" y="13"/>
                  <a:pt x="4092" y="13"/>
                </a:cubicBezTo>
                <a:cubicBezTo>
                  <a:pt x="4102" y="12"/>
                  <a:pt x="4102" y="12"/>
                  <a:pt x="4102" y="12"/>
                </a:cubicBezTo>
                <a:cubicBezTo>
                  <a:pt x="4098" y="12"/>
                  <a:pt x="4091" y="12"/>
                  <a:pt x="4088" y="12"/>
                </a:cubicBezTo>
                <a:close/>
                <a:moveTo>
                  <a:pt x="4091" y="20"/>
                </a:moveTo>
                <a:cubicBezTo>
                  <a:pt x="4089" y="21"/>
                  <a:pt x="4089" y="21"/>
                  <a:pt x="4089" y="21"/>
                </a:cubicBezTo>
                <a:cubicBezTo>
                  <a:pt x="4096" y="21"/>
                  <a:pt x="4089" y="22"/>
                  <a:pt x="4089" y="22"/>
                </a:cubicBezTo>
                <a:cubicBezTo>
                  <a:pt x="4094" y="22"/>
                  <a:pt x="4105" y="21"/>
                  <a:pt x="4091" y="20"/>
                </a:cubicBezTo>
                <a:close/>
                <a:moveTo>
                  <a:pt x="4076" y="15"/>
                </a:moveTo>
                <a:cubicBezTo>
                  <a:pt x="4059" y="17"/>
                  <a:pt x="4059" y="17"/>
                  <a:pt x="4059" y="17"/>
                </a:cubicBezTo>
                <a:cubicBezTo>
                  <a:pt x="4075" y="17"/>
                  <a:pt x="4075" y="17"/>
                  <a:pt x="4075" y="17"/>
                </a:cubicBezTo>
                <a:cubicBezTo>
                  <a:pt x="4075" y="16"/>
                  <a:pt x="4072" y="16"/>
                  <a:pt x="4076" y="15"/>
                </a:cubicBezTo>
                <a:close/>
                <a:moveTo>
                  <a:pt x="4062" y="19"/>
                </a:moveTo>
                <a:cubicBezTo>
                  <a:pt x="4062" y="19"/>
                  <a:pt x="4062" y="19"/>
                  <a:pt x="4061" y="18"/>
                </a:cubicBezTo>
                <a:cubicBezTo>
                  <a:pt x="4061" y="19"/>
                  <a:pt x="4061" y="19"/>
                  <a:pt x="4062" y="19"/>
                </a:cubicBezTo>
                <a:close/>
                <a:moveTo>
                  <a:pt x="4049" y="15"/>
                </a:moveTo>
                <a:cubicBezTo>
                  <a:pt x="4048" y="14"/>
                  <a:pt x="4046" y="14"/>
                  <a:pt x="4037" y="13"/>
                </a:cubicBezTo>
                <a:cubicBezTo>
                  <a:pt x="4043" y="15"/>
                  <a:pt x="4043" y="15"/>
                  <a:pt x="4043" y="15"/>
                </a:cubicBezTo>
                <a:lnTo>
                  <a:pt x="4049" y="15"/>
                </a:lnTo>
                <a:close/>
                <a:moveTo>
                  <a:pt x="4090" y="23"/>
                </a:moveTo>
                <a:cubicBezTo>
                  <a:pt x="4089" y="23"/>
                  <a:pt x="4090" y="23"/>
                  <a:pt x="4089" y="22"/>
                </a:cubicBezTo>
                <a:cubicBezTo>
                  <a:pt x="4087" y="23"/>
                  <a:pt x="4087" y="23"/>
                  <a:pt x="4090" y="23"/>
                </a:cubicBezTo>
                <a:close/>
                <a:moveTo>
                  <a:pt x="4077" y="22"/>
                </a:moveTo>
                <a:cubicBezTo>
                  <a:pt x="4080" y="22"/>
                  <a:pt x="4081" y="21"/>
                  <a:pt x="4089" y="21"/>
                </a:cubicBezTo>
                <a:cubicBezTo>
                  <a:pt x="4079" y="20"/>
                  <a:pt x="4066" y="19"/>
                  <a:pt x="4062" y="19"/>
                </a:cubicBezTo>
                <a:cubicBezTo>
                  <a:pt x="4066" y="20"/>
                  <a:pt x="4069" y="21"/>
                  <a:pt x="4077" y="22"/>
                </a:cubicBezTo>
                <a:close/>
                <a:moveTo>
                  <a:pt x="3918" y="17"/>
                </a:moveTo>
                <a:cubicBezTo>
                  <a:pt x="3921" y="17"/>
                  <a:pt x="3926" y="18"/>
                  <a:pt x="3930" y="18"/>
                </a:cubicBezTo>
                <a:cubicBezTo>
                  <a:pt x="3926" y="17"/>
                  <a:pt x="3919" y="17"/>
                  <a:pt x="3918" y="17"/>
                </a:cubicBezTo>
                <a:close/>
                <a:moveTo>
                  <a:pt x="3986" y="14"/>
                </a:moveTo>
                <a:cubicBezTo>
                  <a:pt x="3993" y="12"/>
                  <a:pt x="3977" y="12"/>
                  <a:pt x="3984" y="11"/>
                </a:cubicBezTo>
                <a:cubicBezTo>
                  <a:pt x="3973" y="12"/>
                  <a:pt x="3964" y="13"/>
                  <a:pt x="3956" y="14"/>
                </a:cubicBezTo>
                <a:cubicBezTo>
                  <a:pt x="3965" y="13"/>
                  <a:pt x="3974" y="13"/>
                  <a:pt x="3986" y="14"/>
                </a:cubicBezTo>
                <a:close/>
                <a:moveTo>
                  <a:pt x="3942" y="16"/>
                </a:moveTo>
                <a:cubicBezTo>
                  <a:pt x="3946" y="15"/>
                  <a:pt x="3951" y="15"/>
                  <a:pt x="3956" y="14"/>
                </a:cubicBezTo>
                <a:cubicBezTo>
                  <a:pt x="3951" y="14"/>
                  <a:pt x="3947" y="15"/>
                  <a:pt x="3942" y="16"/>
                </a:cubicBezTo>
                <a:close/>
                <a:moveTo>
                  <a:pt x="4026" y="12"/>
                </a:moveTo>
                <a:cubicBezTo>
                  <a:pt x="4026" y="12"/>
                  <a:pt x="4026" y="12"/>
                  <a:pt x="4019" y="13"/>
                </a:cubicBezTo>
                <a:cubicBezTo>
                  <a:pt x="4035" y="11"/>
                  <a:pt x="4035" y="11"/>
                  <a:pt x="4035" y="11"/>
                </a:cubicBezTo>
                <a:cubicBezTo>
                  <a:pt x="4035" y="11"/>
                  <a:pt x="4035" y="11"/>
                  <a:pt x="4026" y="12"/>
                </a:cubicBezTo>
                <a:close/>
                <a:moveTo>
                  <a:pt x="4086" y="11"/>
                </a:moveTo>
                <a:cubicBezTo>
                  <a:pt x="4086" y="11"/>
                  <a:pt x="4086" y="11"/>
                  <a:pt x="4087" y="11"/>
                </a:cubicBezTo>
                <a:cubicBezTo>
                  <a:pt x="4087" y="11"/>
                  <a:pt x="4086" y="11"/>
                  <a:pt x="4086" y="11"/>
                </a:cubicBezTo>
                <a:close/>
                <a:moveTo>
                  <a:pt x="4161" y="12"/>
                </a:moveTo>
                <a:cubicBezTo>
                  <a:pt x="4168" y="11"/>
                  <a:pt x="4168" y="11"/>
                  <a:pt x="4168" y="11"/>
                </a:cubicBezTo>
                <a:cubicBezTo>
                  <a:pt x="4167" y="11"/>
                  <a:pt x="4165" y="11"/>
                  <a:pt x="4161" y="12"/>
                </a:cubicBezTo>
                <a:close/>
                <a:moveTo>
                  <a:pt x="4174" y="10"/>
                </a:moveTo>
                <a:cubicBezTo>
                  <a:pt x="4188" y="8"/>
                  <a:pt x="4188" y="8"/>
                  <a:pt x="4188" y="8"/>
                </a:cubicBezTo>
                <a:cubicBezTo>
                  <a:pt x="4185" y="8"/>
                  <a:pt x="4173" y="8"/>
                  <a:pt x="4177" y="7"/>
                </a:cubicBezTo>
                <a:cubicBezTo>
                  <a:pt x="4163" y="8"/>
                  <a:pt x="4166" y="9"/>
                  <a:pt x="4174" y="10"/>
                </a:cubicBezTo>
                <a:close/>
                <a:moveTo>
                  <a:pt x="4196" y="12"/>
                </a:moveTo>
                <a:cubicBezTo>
                  <a:pt x="4224" y="11"/>
                  <a:pt x="4220" y="9"/>
                  <a:pt x="4192" y="10"/>
                </a:cubicBezTo>
                <a:cubicBezTo>
                  <a:pt x="4200" y="11"/>
                  <a:pt x="4211" y="11"/>
                  <a:pt x="4196" y="12"/>
                </a:cubicBezTo>
                <a:close/>
                <a:moveTo>
                  <a:pt x="4092" y="13"/>
                </a:moveTo>
                <a:cubicBezTo>
                  <a:pt x="4076" y="14"/>
                  <a:pt x="4076" y="14"/>
                  <a:pt x="4076" y="14"/>
                </a:cubicBezTo>
                <a:cubicBezTo>
                  <a:pt x="4090" y="14"/>
                  <a:pt x="4093" y="14"/>
                  <a:pt x="4092" y="13"/>
                </a:cubicBezTo>
                <a:close/>
                <a:moveTo>
                  <a:pt x="4224" y="7"/>
                </a:moveTo>
                <a:cubicBezTo>
                  <a:pt x="4222" y="8"/>
                  <a:pt x="4219" y="8"/>
                  <a:pt x="4213" y="8"/>
                </a:cubicBezTo>
                <a:cubicBezTo>
                  <a:pt x="4215" y="8"/>
                  <a:pt x="4214" y="9"/>
                  <a:pt x="4213" y="9"/>
                </a:cubicBezTo>
                <a:cubicBezTo>
                  <a:pt x="4215" y="9"/>
                  <a:pt x="4218" y="8"/>
                  <a:pt x="4226" y="8"/>
                </a:cubicBezTo>
                <a:cubicBezTo>
                  <a:pt x="4225" y="8"/>
                  <a:pt x="4224" y="8"/>
                  <a:pt x="4224" y="7"/>
                </a:cubicBezTo>
                <a:close/>
                <a:moveTo>
                  <a:pt x="1883" y="80"/>
                </a:moveTo>
                <a:cubicBezTo>
                  <a:pt x="1878" y="81"/>
                  <a:pt x="1876" y="81"/>
                  <a:pt x="1877" y="82"/>
                </a:cubicBezTo>
                <a:cubicBezTo>
                  <a:pt x="1882" y="81"/>
                  <a:pt x="1884" y="81"/>
                  <a:pt x="1883" y="80"/>
                </a:cubicBezTo>
                <a:close/>
                <a:moveTo>
                  <a:pt x="3860" y="18"/>
                </a:moveTo>
                <a:cubicBezTo>
                  <a:pt x="3844" y="21"/>
                  <a:pt x="3844" y="21"/>
                  <a:pt x="3844" y="21"/>
                </a:cubicBezTo>
                <a:cubicBezTo>
                  <a:pt x="3856" y="20"/>
                  <a:pt x="3856" y="20"/>
                  <a:pt x="3856" y="20"/>
                </a:cubicBezTo>
                <a:lnTo>
                  <a:pt x="3860" y="18"/>
                </a:lnTo>
                <a:close/>
                <a:moveTo>
                  <a:pt x="4117" y="15"/>
                </a:moveTo>
                <a:cubicBezTo>
                  <a:pt x="4108" y="16"/>
                  <a:pt x="4089" y="18"/>
                  <a:pt x="4107" y="19"/>
                </a:cubicBezTo>
                <a:cubicBezTo>
                  <a:pt x="4114" y="17"/>
                  <a:pt x="4103" y="17"/>
                  <a:pt x="4117" y="15"/>
                </a:cubicBezTo>
                <a:close/>
                <a:moveTo>
                  <a:pt x="4175" y="11"/>
                </a:moveTo>
                <a:cubicBezTo>
                  <a:pt x="4174" y="12"/>
                  <a:pt x="4177" y="11"/>
                  <a:pt x="4184" y="10"/>
                </a:cubicBezTo>
                <a:cubicBezTo>
                  <a:pt x="4168" y="11"/>
                  <a:pt x="4168" y="11"/>
                  <a:pt x="4168" y="11"/>
                </a:cubicBezTo>
                <a:cubicBezTo>
                  <a:pt x="4170" y="12"/>
                  <a:pt x="4170" y="13"/>
                  <a:pt x="4175" y="11"/>
                </a:cubicBezTo>
                <a:close/>
                <a:moveTo>
                  <a:pt x="4184" y="12"/>
                </a:moveTo>
                <a:cubicBezTo>
                  <a:pt x="4153" y="15"/>
                  <a:pt x="4153" y="15"/>
                  <a:pt x="4153" y="15"/>
                </a:cubicBezTo>
                <a:cubicBezTo>
                  <a:pt x="4158" y="15"/>
                  <a:pt x="4158" y="15"/>
                  <a:pt x="4158" y="15"/>
                </a:cubicBezTo>
                <a:cubicBezTo>
                  <a:pt x="4184" y="12"/>
                  <a:pt x="4184" y="12"/>
                  <a:pt x="4184" y="12"/>
                </a:cubicBezTo>
                <a:close/>
                <a:moveTo>
                  <a:pt x="4213" y="9"/>
                </a:moveTo>
                <a:cubicBezTo>
                  <a:pt x="4212" y="9"/>
                  <a:pt x="4212" y="9"/>
                  <a:pt x="4213" y="9"/>
                </a:cubicBezTo>
                <a:close/>
                <a:moveTo>
                  <a:pt x="3808" y="28"/>
                </a:moveTo>
                <a:cubicBezTo>
                  <a:pt x="3810" y="27"/>
                  <a:pt x="3804" y="28"/>
                  <a:pt x="3798" y="28"/>
                </a:cubicBezTo>
                <a:lnTo>
                  <a:pt x="3808" y="28"/>
                </a:lnTo>
                <a:close/>
                <a:moveTo>
                  <a:pt x="3756" y="21"/>
                </a:moveTo>
                <a:cubicBezTo>
                  <a:pt x="3742" y="22"/>
                  <a:pt x="3742" y="22"/>
                  <a:pt x="3742" y="22"/>
                </a:cubicBezTo>
                <a:cubicBezTo>
                  <a:pt x="3756" y="22"/>
                  <a:pt x="3756" y="22"/>
                  <a:pt x="3756" y="22"/>
                </a:cubicBezTo>
                <a:cubicBezTo>
                  <a:pt x="3756" y="22"/>
                  <a:pt x="3754" y="22"/>
                  <a:pt x="3756" y="21"/>
                </a:cubicBezTo>
                <a:close/>
                <a:moveTo>
                  <a:pt x="3989" y="24"/>
                </a:moveTo>
                <a:cubicBezTo>
                  <a:pt x="3989" y="23"/>
                  <a:pt x="3989" y="23"/>
                  <a:pt x="3989" y="23"/>
                </a:cubicBezTo>
                <a:cubicBezTo>
                  <a:pt x="4004" y="23"/>
                  <a:pt x="4000" y="22"/>
                  <a:pt x="4002" y="21"/>
                </a:cubicBezTo>
                <a:cubicBezTo>
                  <a:pt x="3976" y="23"/>
                  <a:pt x="3976" y="23"/>
                  <a:pt x="3976" y="23"/>
                </a:cubicBezTo>
                <a:lnTo>
                  <a:pt x="3989" y="24"/>
                </a:lnTo>
                <a:close/>
                <a:moveTo>
                  <a:pt x="4323" y="11"/>
                </a:moveTo>
                <a:cubicBezTo>
                  <a:pt x="4326" y="12"/>
                  <a:pt x="4326" y="12"/>
                  <a:pt x="4326" y="12"/>
                </a:cubicBezTo>
                <a:cubicBezTo>
                  <a:pt x="4334" y="9"/>
                  <a:pt x="4334" y="9"/>
                  <a:pt x="4334" y="9"/>
                </a:cubicBezTo>
                <a:cubicBezTo>
                  <a:pt x="4312" y="10"/>
                  <a:pt x="4284" y="13"/>
                  <a:pt x="4268" y="12"/>
                </a:cubicBezTo>
                <a:cubicBezTo>
                  <a:pt x="4278" y="15"/>
                  <a:pt x="4305" y="11"/>
                  <a:pt x="4323" y="11"/>
                </a:cubicBezTo>
                <a:close/>
                <a:moveTo>
                  <a:pt x="3897" y="30"/>
                </a:moveTo>
                <a:cubicBezTo>
                  <a:pt x="3904" y="30"/>
                  <a:pt x="3904" y="30"/>
                  <a:pt x="3904" y="30"/>
                </a:cubicBezTo>
                <a:cubicBezTo>
                  <a:pt x="3903" y="29"/>
                  <a:pt x="3903" y="29"/>
                  <a:pt x="3903" y="29"/>
                </a:cubicBezTo>
                <a:cubicBezTo>
                  <a:pt x="3893" y="29"/>
                  <a:pt x="3887" y="30"/>
                  <a:pt x="3897" y="30"/>
                </a:cubicBezTo>
                <a:close/>
                <a:moveTo>
                  <a:pt x="3823" y="19"/>
                </a:moveTo>
                <a:cubicBezTo>
                  <a:pt x="3814" y="21"/>
                  <a:pt x="3814" y="21"/>
                  <a:pt x="3814" y="21"/>
                </a:cubicBezTo>
                <a:cubicBezTo>
                  <a:pt x="3822" y="21"/>
                  <a:pt x="3822" y="21"/>
                  <a:pt x="3822" y="21"/>
                </a:cubicBezTo>
                <a:lnTo>
                  <a:pt x="3823" y="19"/>
                </a:lnTo>
                <a:close/>
                <a:moveTo>
                  <a:pt x="41" y="135"/>
                </a:moveTo>
                <a:cubicBezTo>
                  <a:pt x="26" y="134"/>
                  <a:pt x="26" y="134"/>
                  <a:pt x="26" y="134"/>
                </a:cubicBezTo>
                <a:cubicBezTo>
                  <a:pt x="36" y="135"/>
                  <a:pt x="36" y="135"/>
                  <a:pt x="36" y="135"/>
                </a:cubicBezTo>
                <a:lnTo>
                  <a:pt x="41" y="135"/>
                </a:lnTo>
                <a:close/>
                <a:moveTo>
                  <a:pt x="3682" y="25"/>
                </a:moveTo>
                <a:cubicBezTo>
                  <a:pt x="3682" y="25"/>
                  <a:pt x="3682" y="24"/>
                  <a:pt x="3682" y="24"/>
                </a:cubicBezTo>
                <a:cubicBezTo>
                  <a:pt x="3682" y="24"/>
                  <a:pt x="3682" y="25"/>
                  <a:pt x="3682" y="25"/>
                </a:cubicBezTo>
                <a:close/>
                <a:moveTo>
                  <a:pt x="3658" y="27"/>
                </a:moveTo>
                <a:cubicBezTo>
                  <a:pt x="3663" y="28"/>
                  <a:pt x="3661" y="24"/>
                  <a:pt x="3664" y="26"/>
                </a:cubicBezTo>
                <a:cubicBezTo>
                  <a:pt x="3670" y="23"/>
                  <a:pt x="3629" y="29"/>
                  <a:pt x="3658" y="27"/>
                </a:cubicBezTo>
                <a:close/>
                <a:moveTo>
                  <a:pt x="3928" y="19"/>
                </a:moveTo>
                <a:cubicBezTo>
                  <a:pt x="3929" y="18"/>
                  <a:pt x="3930" y="18"/>
                  <a:pt x="3931" y="18"/>
                </a:cubicBezTo>
                <a:cubicBezTo>
                  <a:pt x="3930" y="18"/>
                  <a:pt x="3929" y="18"/>
                  <a:pt x="3928" y="19"/>
                </a:cubicBezTo>
                <a:close/>
                <a:moveTo>
                  <a:pt x="3682" y="25"/>
                </a:moveTo>
                <a:cubicBezTo>
                  <a:pt x="3680" y="25"/>
                  <a:pt x="3677" y="26"/>
                  <a:pt x="3672" y="26"/>
                </a:cubicBezTo>
                <a:cubicBezTo>
                  <a:pt x="3683" y="26"/>
                  <a:pt x="3683" y="26"/>
                  <a:pt x="3683" y="26"/>
                </a:cubicBezTo>
                <a:cubicBezTo>
                  <a:pt x="3682" y="25"/>
                  <a:pt x="3682" y="25"/>
                  <a:pt x="3682" y="25"/>
                </a:cubicBezTo>
                <a:close/>
                <a:moveTo>
                  <a:pt x="4003" y="16"/>
                </a:moveTo>
                <a:cubicBezTo>
                  <a:pt x="4001" y="15"/>
                  <a:pt x="4001" y="15"/>
                  <a:pt x="4002" y="16"/>
                </a:cubicBezTo>
                <a:cubicBezTo>
                  <a:pt x="3998" y="16"/>
                  <a:pt x="3995" y="17"/>
                  <a:pt x="3993" y="17"/>
                </a:cubicBezTo>
                <a:cubicBezTo>
                  <a:pt x="3997" y="17"/>
                  <a:pt x="4001" y="16"/>
                  <a:pt x="4004" y="16"/>
                </a:cubicBezTo>
                <a:cubicBezTo>
                  <a:pt x="4004" y="16"/>
                  <a:pt x="4004" y="16"/>
                  <a:pt x="4003" y="16"/>
                </a:cubicBezTo>
                <a:close/>
                <a:moveTo>
                  <a:pt x="3993" y="17"/>
                </a:moveTo>
                <a:cubicBezTo>
                  <a:pt x="3987" y="17"/>
                  <a:pt x="3982" y="18"/>
                  <a:pt x="3975" y="18"/>
                </a:cubicBezTo>
                <a:cubicBezTo>
                  <a:pt x="3975" y="18"/>
                  <a:pt x="3975" y="18"/>
                  <a:pt x="3977" y="18"/>
                </a:cubicBezTo>
                <a:cubicBezTo>
                  <a:pt x="3984" y="18"/>
                  <a:pt x="3988" y="18"/>
                  <a:pt x="3993" y="17"/>
                </a:cubicBezTo>
                <a:close/>
                <a:moveTo>
                  <a:pt x="3947" y="18"/>
                </a:moveTo>
                <a:cubicBezTo>
                  <a:pt x="3932" y="18"/>
                  <a:pt x="3932" y="18"/>
                  <a:pt x="3932" y="18"/>
                </a:cubicBezTo>
                <a:cubicBezTo>
                  <a:pt x="3932" y="18"/>
                  <a:pt x="3932" y="18"/>
                  <a:pt x="3931" y="18"/>
                </a:cubicBezTo>
                <a:cubicBezTo>
                  <a:pt x="3930" y="18"/>
                  <a:pt x="3930" y="19"/>
                  <a:pt x="3929" y="19"/>
                </a:cubicBezTo>
                <a:cubicBezTo>
                  <a:pt x="3936" y="19"/>
                  <a:pt x="3941" y="18"/>
                  <a:pt x="3947" y="18"/>
                </a:cubicBezTo>
                <a:close/>
                <a:moveTo>
                  <a:pt x="3971" y="16"/>
                </a:moveTo>
                <a:cubicBezTo>
                  <a:pt x="3963" y="17"/>
                  <a:pt x="3956" y="18"/>
                  <a:pt x="3947" y="18"/>
                </a:cubicBezTo>
                <a:cubicBezTo>
                  <a:pt x="3975" y="18"/>
                  <a:pt x="3975" y="18"/>
                  <a:pt x="3975" y="18"/>
                </a:cubicBezTo>
                <a:cubicBezTo>
                  <a:pt x="3977" y="17"/>
                  <a:pt x="3981" y="16"/>
                  <a:pt x="3971" y="16"/>
                </a:cubicBezTo>
                <a:close/>
                <a:moveTo>
                  <a:pt x="3867" y="27"/>
                </a:moveTo>
                <a:cubicBezTo>
                  <a:pt x="3845" y="29"/>
                  <a:pt x="3849" y="27"/>
                  <a:pt x="3838" y="27"/>
                </a:cubicBezTo>
                <a:cubicBezTo>
                  <a:pt x="3847" y="29"/>
                  <a:pt x="3810" y="31"/>
                  <a:pt x="3815" y="33"/>
                </a:cubicBezTo>
                <a:cubicBezTo>
                  <a:pt x="3834" y="32"/>
                  <a:pt x="3834" y="32"/>
                  <a:pt x="3834" y="32"/>
                </a:cubicBezTo>
                <a:cubicBezTo>
                  <a:pt x="3835" y="32"/>
                  <a:pt x="3828" y="33"/>
                  <a:pt x="3833" y="33"/>
                </a:cubicBezTo>
                <a:cubicBezTo>
                  <a:pt x="3834" y="32"/>
                  <a:pt x="3853" y="30"/>
                  <a:pt x="3869" y="31"/>
                </a:cubicBezTo>
                <a:cubicBezTo>
                  <a:pt x="3885" y="29"/>
                  <a:pt x="3875" y="23"/>
                  <a:pt x="3861" y="21"/>
                </a:cubicBezTo>
                <a:cubicBezTo>
                  <a:pt x="3860" y="22"/>
                  <a:pt x="3860" y="22"/>
                  <a:pt x="3844" y="24"/>
                </a:cubicBezTo>
                <a:cubicBezTo>
                  <a:pt x="3850" y="24"/>
                  <a:pt x="3880" y="26"/>
                  <a:pt x="3867" y="27"/>
                </a:cubicBezTo>
                <a:close/>
                <a:moveTo>
                  <a:pt x="3899" y="20"/>
                </a:moveTo>
                <a:cubicBezTo>
                  <a:pt x="3891" y="20"/>
                  <a:pt x="3886" y="19"/>
                  <a:pt x="3875" y="18"/>
                </a:cubicBezTo>
                <a:cubicBezTo>
                  <a:pt x="3864" y="19"/>
                  <a:pt x="3862" y="20"/>
                  <a:pt x="3861" y="21"/>
                </a:cubicBezTo>
                <a:cubicBezTo>
                  <a:pt x="3894" y="20"/>
                  <a:pt x="3894" y="20"/>
                  <a:pt x="3894" y="20"/>
                </a:cubicBezTo>
                <a:cubicBezTo>
                  <a:pt x="3899" y="20"/>
                  <a:pt x="3899" y="20"/>
                  <a:pt x="3899" y="20"/>
                </a:cubicBezTo>
                <a:close/>
                <a:moveTo>
                  <a:pt x="4283" y="15"/>
                </a:moveTo>
                <a:cubicBezTo>
                  <a:pt x="4278" y="15"/>
                  <a:pt x="4262" y="15"/>
                  <a:pt x="4263" y="15"/>
                </a:cubicBezTo>
                <a:cubicBezTo>
                  <a:pt x="4274" y="16"/>
                  <a:pt x="4274" y="16"/>
                  <a:pt x="4274" y="16"/>
                </a:cubicBezTo>
                <a:cubicBezTo>
                  <a:pt x="4283" y="15"/>
                  <a:pt x="4283" y="15"/>
                  <a:pt x="4283" y="15"/>
                </a:cubicBezTo>
                <a:close/>
                <a:moveTo>
                  <a:pt x="3918" y="24"/>
                </a:moveTo>
                <a:cubicBezTo>
                  <a:pt x="3938" y="23"/>
                  <a:pt x="3932" y="22"/>
                  <a:pt x="3943" y="21"/>
                </a:cubicBezTo>
                <a:cubicBezTo>
                  <a:pt x="3911" y="22"/>
                  <a:pt x="3953" y="19"/>
                  <a:pt x="3929" y="19"/>
                </a:cubicBezTo>
                <a:cubicBezTo>
                  <a:pt x="3924" y="21"/>
                  <a:pt x="3908" y="22"/>
                  <a:pt x="3918" y="24"/>
                </a:cubicBezTo>
                <a:close/>
                <a:moveTo>
                  <a:pt x="3928" y="19"/>
                </a:moveTo>
                <a:cubicBezTo>
                  <a:pt x="3899" y="20"/>
                  <a:pt x="3899" y="20"/>
                  <a:pt x="3899" y="20"/>
                </a:cubicBezTo>
                <a:cubicBezTo>
                  <a:pt x="3906" y="20"/>
                  <a:pt x="3914" y="19"/>
                  <a:pt x="3929" y="19"/>
                </a:cubicBezTo>
                <a:cubicBezTo>
                  <a:pt x="3923" y="19"/>
                  <a:pt x="3925" y="19"/>
                  <a:pt x="3928" y="19"/>
                </a:cubicBezTo>
                <a:close/>
                <a:moveTo>
                  <a:pt x="679" y="938"/>
                </a:moveTo>
                <a:cubicBezTo>
                  <a:pt x="689" y="938"/>
                  <a:pt x="689" y="938"/>
                  <a:pt x="689" y="938"/>
                </a:cubicBezTo>
                <a:cubicBezTo>
                  <a:pt x="683" y="938"/>
                  <a:pt x="677" y="937"/>
                  <a:pt x="679" y="938"/>
                </a:cubicBezTo>
                <a:close/>
                <a:moveTo>
                  <a:pt x="1710" y="981"/>
                </a:moveTo>
                <a:cubicBezTo>
                  <a:pt x="1718" y="981"/>
                  <a:pt x="1725" y="981"/>
                  <a:pt x="1736" y="984"/>
                </a:cubicBezTo>
                <a:cubicBezTo>
                  <a:pt x="1719" y="977"/>
                  <a:pt x="1719" y="977"/>
                  <a:pt x="1719" y="977"/>
                </a:cubicBezTo>
                <a:cubicBezTo>
                  <a:pt x="1719" y="977"/>
                  <a:pt x="1719" y="977"/>
                  <a:pt x="1710" y="981"/>
                </a:cubicBezTo>
                <a:close/>
                <a:moveTo>
                  <a:pt x="2443" y="1009"/>
                </a:moveTo>
                <a:cubicBezTo>
                  <a:pt x="2443" y="1009"/>
                  <a:pt x="2443" y="1009"/>
                  <a:pt x="2454" y="1007"/>
                </a:cubicBezTo>
                <a:cubicBezTo>
                  <a:pt x="2447" y="1007"/>
                  <a:pt x="2444" y="1007"/>
                  <a:pt x="2442" y="1008"/>
                </a:cubicBezTo>
                <a:cubicBezTo>
                  <a:pt x="2442" y="1008"/>
                  <a:pt x="2442" y="1008"/>
                  <a:pt x="2443" y="1009"/>
                </a:cubicBezTo>
                <a:close/>
                <a:moveTo>
                  <a:pt x="1521" y="976"/>
                </a:moveTo>
                <a:cubicBezTo>
                  <a:pt x="1520" y="975"/>
                  <a:pt x="1518" y="975"/>
                  <a:pt x="1514" y="975"/>
                </a:cubicBezTo>
                <a:cubicBezTo>
                  <a:pt x="1516" y="975"/>
                  <a:pt x="1518" y="975"/>
                  <a:pt x="1521" y="976"/>
                </a:cubicBezTo>
                <a:close/>
                <a:moveTo>
                  <a:pt x="2644" y="1012"/>
                </a:moveTo>
                <a:cubicBezTo>
                  <a:pt x="2647" y="1010"/>
                  <a:pt x="2647" y="1010"/>
                  <a:pt x="2647" y="1010"/>
                </a:cubicBezTo>
                <a:cubicBezTo>
                  <a:pt x="2647" y="1010"/>
                  <a:pt x="2647" y="1010"/>
                  <a:pt x="2641" y="1012"/>
                </a:cubicBezTo>
                <a:cubicBezTo>
                  <a:pt x="2641" y="1012"/>
                  <a:pt x="2641" y="1012"/>
                  <a:pt x="2644" y="1012"/>
                </a:cubicBezTo>
                <a:close/>
                <a:moveTo>
                  <a:pt x="1521" y="976"/>
                </a:moveTo>
                <a:cubicBezTo>
                  <a:pt x="1526" y="977"/>
                  <a:pt x="1504" y="976"/>
                  <a:pt x="1509" y="977"/>
                </a:cubicBezTo>
                <a:cubicBezTo>
                  <a:pt x="1530" y="977"/>
                  <a:pt x="1512" y="979"/>
                  <a:pt x="1535" y="979"/>
                </a:cubicBezTo>
                <a:cubicBezTo>
                  <a:pt x="1542" y="977"/>
                  <a:pt x="1535" y="977"/>
                  <a:pt x="1521" y="976"/>
                </a:cubicBezTo>
                <a:close/>
                <a:moveTo>
                  <a:pt x="3460" y="1029"/>
                </a:moveTo>
                <a:cubicBezTo>
                  <a:pt x="3459" y="1029"/>
                  <a:pt x="3459" y="1029"/>
                  <a:pt x="3459" y="1029"/>
                </a:cubicBezTo>
                <a:cubicBezTo>
                  <a:pt x="3465" y="1030"/>
                  <a:pt x="3468" y="1030"/>
                  <a:pt x="3460" y="1029"/>
                </a:cubicBezTo>
                <a:close/>
                <a:moveTo>
                  <a:pt x="2796" y="1020"/>
                </a:moveTo>
                <a:cubicBezTo>
                  <a:pt x="2813" y="1020"/>
                  <a:pt x="2813" y="1020"/>
                  <a:pt x="2813" y="1020"/>
                </a:cubicBezTo>
                <a:cubicBezTo>
                  <a:pt x="2815" y="1018"/>
                  <a:pt x="2808" y="1020"/>
                  <a:pt x="2796" y="1020"/>
                </a:cubicBezTo>
                <a:close/>
                <a:moveTo>
                  <a:pt x="3364" y="1033"/>
                </a:moveTo>
                <a:cubicBezTo>
                  <a:pt x="3361" y="1033"/>
                  <a:pt x="3358" y="1033"/>
                  <a:pt x="3355" y="1033"/>
                </a:cubicBezTo>
                <a:cubicBezTo>
                  <a:pt x="3360" y="1033"/>
                  <a:pt x="3363" y="1033"/>
                  <a:pt x="3364" y="1033"/>
                </a:cubicBezTo>
                <a:close/>
                <a:moveTo>
                  <a:pt x="1272" y="962"/>
                </a:moveTo>
                <a:cubicBezTo>
                  <a:pt x="1272" y="962"/>
                  <a:pt x="1272" y="962"/>
                  <a:pt x="1277" y="962"/>
                </a:cubicBezTo>
                <a:cubicBezTo>
                  <a:pt x="1273" y="958"/>
                  <a:pt x="1273" y="958"/>
                  <a:pt x="1273" y="958"/>
                </a:cubicBezTo>
                <a:cubicBezTo>
                  <a:pt x="1273" y="958"/>
                  <a:pt x="1273" y="958"/>
                  <a:pt x="1272" y="962"/>
                </a:cubicBezTo>
                <a:close/>
                <a:moveTo>
                  <a:pt x="2945" y="1022"/>
                </a:moveTo>
                <a:cubicBezTo>
                  <a:pt x="2945" y="1022"/>
                  <a:pt x="2945" y="1022"/>
                  <a:pt x="2936" y="1020"/>
                </a:cubicBezTo>
                <a:cubicBezTo>
                  <a:pt x="2937" y="1021"/>
                  <a:pt x="2931" y="1022"/>
                  <a:pt x="2945" y="1022"/>
                </a:cubicBezTo>
                <a:close/>
                <a:moveTo>
                  <a:pt x="588" y="931"/>
                </a:moveTo>
                <a:cubicBezTo>
                  <a:pt x="588" y="931"/>
                  <a:pt x="588" y="931"/>
                  <a:pt x="593" y="931"/>
                </a:cubicBezTo>
                <a:cubicBezTo>
                  <a:pt x="593" y="931"/>
                  <a:pt x="593" y="931"/>
                  <a:pt x="626" y="932"/>
                </a:cubicBezTo>
                <a:cubicBezTo>
                  <a:pt x="625" y="931"/>
                  <a:pt x="623" y="930"/>
                  <a:pt x="612" y="929"/>
                </a:cubicBezTo>
                <a:cubicBezTo>
                  <a:pt x="601" y="930"/>
                  <a:pt x="596" y="931"/>
                  <a:pt x="588" y="931"/>
                </a:cubicBezTo>
                <a:close/>
                <a:moveTo>
                  <a:pt x="705" y="943"/>
                </a:moveTo>
                <a:cubicBezTo>
                  <a:pt x="705" y="943"/>
                  <a:pt x="705" y="943"/>
                  <a:pt x="715" y="943"/>
                </a:cubicBezTo>
                <a:cubicBezTo>
                  <a:pt x="709" y="941"/>
                  <a:pt x="709" y="941"/>
                  <a:pt x="709" y="941"/>
                </a:cubicBezTo>
                <a:cubicBezTo>
                  <a:pt x="709" y="941"/>
                  <a:pt x="709" y="941"/>
                  <a:pt x="705" y="943"/>
                </a:cubicBezTo>
                <a:close/>
                <a:moveTo>
                  <a:pt x="714" y="938"/>
                </a:moveTo>
                <a:cubicBezTo>
                  <a:pt x="702" y="937"/>
                  <a:pt x="690" y="936"/>
                  <a:pt x="694" y="938"/>
                </a:cubicBezTo>
                <a:cubicBezTo>
                  <a:pt x="693" y="938"/>
                  <a:pt x="692" y="938"/>
                  <a:pt x="692" y="938"/>
                </a:cubicBezTo>
                <a:cubicBezTo>
                  <a:pt x="703" y="939"/>
                  <a:pt x="713" y="940"/>
                  <a:pt x="714" y="938"/>
                </a:cubicBezTo>
                <a:close/>
                <a:moveTo>
                  <a:pt x="3355" y="1033"/>
                </a:moveTo>
                <a:cubicBezTo>
                  <a:pt x="3352" y="1033"/>
                  <a:pt x="3348" y="1033"/>
                  <a:pt x="3345" y="1032"/>
                </a:cubicBezTo>
                <a:cubicBezTo>
                  <a:pt x="3349" y="1033"/>
                  <a:pt x="3352" y="1033"/>
                  <a:pt x="3355" y="1033"/>
                </a:cubicBezTo>
                <a:close/>
                <a:moveTo>
                  <a:pt x="649" y="937"/>
                </a:moveTo>
                <a:cubicBezTo>
                  <a:pt x="638" y="937"/>
                  <a:pt x="642" y="939"/>
                  <a:pt x="620" y="937"/>
                </a:cubicBezTo>
                <a:cubicBezTo>
                  <a:pt x="607" y="936"/>
                  <a:pt x="637" y="935"/>
                  <a:pt x="643" y="935"/>
                </a:cubicBezTo>
                <a:cubicBezTo>
                  <a:pt x="627" y="933"/>
                  <a:pt x="627" y="933"/>
                  <a:pt x="626" y="932"/>
                </a:cubicBezTo>
                <a:cubicBezTo>
                  <a:pt x="612" y="934"/>
                  <a:pt x="602" y="939"/>
                  <a:pt x="618" y="941"/>
                </a:cubicBezTo>
                <a:cubicBezTo>
                  <a:pt x="634" y="940"/>
                  <a:pt x="653" y="942"/>
                  <a:pt x="654" y="943"/>
                </a:cubicBezTo>
                <a:cubicBezTo>
                  <a:pt x="659" y="943"/>
                  <a:pt x="652" y="942"/>
                  <a:pt x="653" y="942"/>
                </a:cubicBezTo>
                <a:cubicBezTo>
                  <a:pt x="653" y="942"/>
                  <a:pt x="653" y="942"/>
                  <a:pt x="672" y="943"/>
                </a:cubicBezTo>
                <a:cubicBezTo>
                  <a:pt x="677" y="941"/>
                  <a:pt x="640" y="939"/>
                  <a:pt x="649" y="937"/>
                </a:cubicBezTo>
                <a:close/>
                <a:moveTo>
                  <a:pt x="983" y="957"/>
                </a:moveTo>
                <a:cubicBezTo>
                  <a:pt x="965" y="957"/>
                  <a:pt x="985" y="958"/>
                  <a:pt x="986" y="959"/>
                </a:cubicBezTo>
                <a:cubicBezTo>
                  <a:pt x="1011" y="959"/>
                  <a:pt x="985" y="957"/>
                  <a:pt x="983" y="957"/>
                </a:cubicBezTo>
                <a:close/>
                <a:moveTo>
                  <a:pt x="1005" y="952"/>
                </a:moveTo>
                <a:cubicBezTo>
                  <a:pt x="1005" y="952"/>
                  <a:pt x="1005" y="952"/>
                  <a:pt x="985" y="951"/>
                </a:cubicBezTo>
                <a:cubicBezTo>
                  <a:pt x="982" y="951"/>
                  <a:pt x="989" y="952"/>
                  <a:pt x="994" y="952"/>
                </a:cubicBezTo>
                <a:cubicBezTo>
                  <a:pt x="1001" y="953"/>
                  <a:pt x="1007" y="952"/>
                  <a:pt x="1005" y="952"/>
                </a:cubicBezTo>
                <a:close/>
                <a:moveTo>
                  <a:pt x="935" y="956"/>
                </a:moveTo>
                <a:cubicBezTo>
                  <a:pt x="935" y="953"/>
                  <a:pt x="935" y="953"/>
                  <a:pt x="935" y="953"/>
                </a:cubicBezTo>
                <a:cubicBezTo>
                  <a:pt x="932" y="954"/>
                  <a:pt x="931" y="954"/>
                  <a:pt x="926" y="954"/>
                </a:cubicBezTo>
                <a:cubicBezTo>
                  <a:pt x="926" y="954"/>
                  <a:pt x="926" y="954"/>
                  <a:pt x="935" y="956"/>
                </a:cubicBezTo>
                <a:close/>
                <a:moveTo>
                  <a:pt x="771" y="944"/>
                </a:moveTo>
                <a:cubicBezTo>
                  <a:pt x="766" y="943"/>
                  <a:pt x="759" y="943"/>
                  <a:pt x="756" y="943"/>
                </a:cubicBezTo>
                <a:cubicBezTo>
                  <a:pt x="759" y="943"/>
                  <a:pt x="765" y="944"/>
                  <a:pt x="771" y="944"/>
                </a:cubicBezTo>
                <a:close/>
                <a:moveTo>
                  <a:pt x="729" y="945"/>
                </a:moveTo>
                <a:cubicBezTo>
                  <a:pt x="729" y="945"/>
                  <a:pt x="729" y="945"/>
                  <a:pt x="747" y="945"/>
                </a:cubicBezTo>
                <a:cubicBezTo>
                  <a:pt x="735" y="944"/>
                  <a:pt x="735" y="944"/>
                  <a:pt x="735" y="944"/>
                </a:cubicBezTo>
                <a:cubicBezTo>
                  <a:pt x="735" y="944"/>
                  <a:pt x="735" y="944"/>
                  <a:pt x="729" y="945"/>
                </a:cubicBezTo>
                <a:close/>
                <a:moveTo>
                  <a:pt x="665" y="932"/>
                </a:moveTo>
                <a:cubicBezTo>
                  <a:pt x="665" y="932"/>
                  <a:pt x="665" y="932"/>
                  <a:pt x="673" y="932"/>
                </a:cubicBezTo>
                <a:cubicBezTo>
                  <a:pt x="673" y="932"/>
                  <a:pt x="673" y="932"/>
                  <a:pt x="664" y="930"/>
                </a:cubicBezTo>
                <a:lnTo>
                  <a:pt x="665" y="932"/>
                </a:lnTo>
                <a:close/>
                <a:moveTo>
                  <a:pt x="1541" y="957"/>
                </a:moveTo>
                <a:cubicBezTo>
                  <a:pt x="1543" y="955"/>
                  <a:pt x="1530" y="957"/>
                  <a:pt x="1518" y="958"/>
                </a:cubicBezTo>
                <a:cubicBezTo>
                  <a:pt x="1538" y="958"/>
                  <a:pt x="1538" y="958"/>
                  <a:pt x="1538" y="958"/>
                </a:cubicBezTo>
                <a:cubicBezTo>
                  <a:pt x="1538" y="958"/>
                  <a:pt x="1538" y="958"/>
                  <a:pt x="1541" y="957"/>
                </a:cubicBezTo>
                <a:close/>
                <a:moveTo>
                  <a:pt x="2604" y="990"/>
                </a:moveTo>
                <a:cubicBezTo>
                  <a:pt x="2603" y="991"/>
                  <a:pt x="2605" y="991"/>
                  <a:pt x="2610" y="992"/>
                </a:cubicBezTo>
                <a:cubicBezTo>
                  <a:pt x="2611" y="991"/>
                  <a:pt x="2609" y="991"/>
                  <a:pt x="2604" y="990"/>
                </a:cubicBezTo>
                <a:close/>
                <a:moveTo>
                  <a:pt x="2626" y="1009"/>
                </a:moveTo>
                <a:cubicBezTo>
                  <a:pt x="2627" y="1010"/>
                  <a:pt x="2630" y="1010"/>
                  <a:pt x="2633" y="1010"/>
                </a:cubicBezTo>
                <a:cubicBezTo>
                  <a:pt x="2633" y="1010"/>
                  <a:pt x="2633" y="1010"/>
                  <a:pt x="2626" y="1009"/>
                </a:cubicBezTo>
                <a:close/>
                <a:moveTo>
                  <a:pt x="1046" y="943"/>
                </a:moveTo>
                <a:cubicBezTo>
                  <a:pt x="1021" y="943"/>
                  <a:pt x="1021" y="943"/>
                  <a:pt x="1021" y="943"/>
                </a:cubicBezTo>
                <a:cubicBezTo>
                  <a:pt x="1024" y="945"/>
                  <a:pt x="1034" y="943"/>
                  <a:pt x="1046" y="943"/>
                </a:cubicBezTo>
                <a:close/>
                <a:moveTo>
                  <a:pt x="2087" y="983"/>
                </a:moveTo>
                <a:cubicBezTo>
                  <a:pt x="2088" y="983"/>
                  <a:pt x="2090" y="984"/>
                  <a:pt x="2091" y="984"/>
                </a:cubicBezTo>
                <a:cubicBezTo>
                  <a:pt x="2090" y="983"/>
                  <a:pt x="2088" y="983"/>
                  <a:pt x="2087" y="983"/>
                </a:cubicBezTo>
                <a:close/>
                <a:moveTo>
                  <a:pt x="4477" y="1045"/>
                </a:moveTo>
                <a:cubicBezTo>
                  <a:pt x="4477" y="1045"/>
                  <a:pt x="4477" y="1045"/>
                  <a:pt x="4473" y="1048"/>
                </a:cubicBezTo>
                <a:cubicBezTo>
                  <a:pt x="4476" y="1047"/>
                  <a:pt x="4483" y="1047"/>
                  <a:pt x="4486" y="1048"/>
                </a:cubicBezTo>
                <a:lnTo>
                  <a:pt x="4477" y="1045"/>
                </a:lnTo>
                <a:close/>
                <a:moveTo>
                  <a:pt x="1148" y="957"/>
                </a:moveTo>
                <a:cubicBezTo>
                  <a:pt x="1148" y="957"/>
                  <a:pt x="1148" y="957"/>
                  <a:pt x="1147" y="957"/>
                </a:cubicBezTo>
                <a:cubicBezTo>
                  <a:pt x="1146" y="958"/>
                  <a:pt x="1146" y="958"/>
                  <a:pt x="1148" y="957"/>
                </a:cubicBezTo>
                <a:close/>
                <a:moveTo>
                  <a:pt x="4417" y="1045"/>
                </a:moveTo>
                <a:cubicBezTo>
                  <a:pt x="4417" y="1045"/>
                  <a:pt x="4417" y="1045"/>
                  <a:pt x="4376" y="1046"/>
                </a:cubicBezTo>
                <a:cubicBezTo>
                  <a:pt x="4377" y="1046"/>
                  <a:pt x="4370" y="1044"/>
                  <a:pt x="4377" y="1044"/>
                </a:cubicBezTo>
                <a:cubicBezTo>
                  <a:pt x="4367" y="1043"/>
                  <a:pt x="4358" y="1043"/>
                  <a:pt x="4371" y="1042"/>
                </a:cubicBezTo>
                <a:cubicBezTo>
                  <a:pt x="4272" y="1046"/>
                  <a:pt x="4171" y="1037"/>
                  <a:pt x="4074" y="1037"/>
                </a:cubicBezTo>
                <a:cubicBezTo>
                  <a:pt x="4067" y="1037"/>
                  <a:pt x="4071" y="1036"/>
                  <a:pt x="4073" y="1035"/>
                </a:cubicBezTo>
                <a:cubicBezTo>
                  <a:pt x="4055" y="1037"/>
                  <a:pt x="4056" y="1033"/>
                  <a:pt x="4046" y="1032"/>
                </a:cubicBezTo>
                <a:cubicBezTo>
                  <a:pt x="4046" y="1032"/>
                  <a:pt x="4046" y="1032"/>
                  <a:pt x="4020" y="1036"/>
                </a:cubicBezTo>
                <a:cubicBezTo>
                  <a:pt x="4010" y="1033"/>
                  <a:pt x="4018" y="1033"/>
                  <a:pt x="4017" y="1032"/>
                </a:cubicBezTo>
                <a:cubicBezTo>
                  <a:pt x="3967" y="1030"/>
                  <a:pt x="3919" y="1032"/>
                  <a:pt x="3879" y="1029"/>
                </a:cubicBezTo>
                <a:cubicBezTo>
                  <a:pt x="3866" y="1029"/>
                  <a:pt x="3882" y="1031"/>
                  <a:pt x="3865" y="1031"/>
                </a:cubicBezTo>
                <a:cubicBezTo>
                  <a:pt x="3887" y="1029"/>
                  <a:pt x="3821" y="1028"/>
                  <a:pt x="3829" y="1026"/>
                </a:cubicBezTo>
                <a:cubicBezTo>
                  <a:pt x="3812" y="1029"/>
                  <a:pt x="3770" y="1025"/>
                  <a:pt x="3777" y="1031"/>
                </a:cubicBezTo>
                <a:cubicBezTo>
                  <a:pt x="3757" y="1030"/>
                  <a:pt x="3760" y="1028"/>
                  <a:pt x="3766" y="1028"/>
                </a:cubicBezTo>
                <a:cubicBezTo>
                  <a:pt x="3743" y="1027"/>
                  <a:pt x="3724" y="1027"/>
                  <a:pt x="3705" y="1024"/>
                </a:cubicBezTo>
                <a:cubicBezTo>
                  <a:pt x="3692" y="1025"/>
                  <a:pt x="3597" y="1020"/>
                  <a:pt x="3576" y="1023"/>
                </a:cubicBezTo>
                <a:cubicBezTo>
                  <a:pt x="3591" y="1021"/>
                  <a:pt x="3575" y="1022"/>
                  <a:pt x="3562" y="1021"/>
                </a:cubicBezTo>
                <a:cubicBezTo>
                  <a:pt x="3562" y="1021"/>
                  <a:pt x="3562" y="1021"/>
                  <a:pt x="3574" y="1019"/>
                </a:cubicBezTo>
                <a:cubicBezTo>
                  <a:pt x="3574" y="1019"/>
                  <a:pt x="3574" y="1019"/>
                  <a:pt x="3543" y="1018"/>
                </a:cubicBezTo>
                <a:cubicBezTo>
                  <a:pt x="3537" y="1018"/>
                  <a:pt x="3535" y="1018"/>
                  <a:pt x="3535" y="1018"/>
                </a:cubicBezTo>
                <a:cubicBezTo>
                  <a:pt x="3530" y="1018"/>
                  <a:pt x="3536" y="1019"/>
                  <a:pt x="3523" y="1019"/>
                </a:cubicBezTo>
                <a:cubicBezTo>
                  <a:pt x="3502" y="1019"/>
                  <a:pt x="3501" y="1018"/>
                  <a:pt x="3489" y="1016"/>
                </a:cubicBezTo>
                <a:cubicBezTo>
                  <a:pt x="3489" y="1016"/>
                  <a:pt x="3489" y="1016"/>
                  <a:pt x="3493" y="1016"/>
                </a:cubicBezTo>
                <a:cubicBezTo>
                  <a:pt x="3493" y="1016"/>
                  <a:pt x="3493" y="1016"/>
                  <a:pt x="3478" y="1015"/>
                </a:cubicBezTo>
                <a:cubicBezTo>
                  <a:pt x="3468" y="1015"/>
                  <a:pt x="3515" y="1019"/>
                  <a:pt x="3481" y="1019"/>
                </a:cubicBezTo>
                <a:cubicBezTo>
                  <a:pt x="3481" y="1018"/>
                  <a:pt x="3461" y="1014"/>
                  <a:pt x="3451" y="1016"/>
                </a:cubicBezTo>
                <a:cubicBezTo>
                  <a:pt x="3469" y="1016"/>
                  <a:pt x="3467" y="1018"/>
                  <a:pt x="3460" y="1018"/>
                </a:cubicBezTo>
                <a:cubicBezTo>
                  <a:pt x="3460" y="1018"/>
                  <a:pt x="3460" y="1018"/>
                  <a:pt x="3436" y="1018"/>
                </a:cubicBezTo>
                <a:cubicBezTo>
                  <a:pt x="3436" y="1018"/>
                  <a:pt x="3436" y="1018"/>
                  <a:pt x="3444" y="1015"/>
                </a:cubicBezTo>
                <a:cubicBezTo>
                  <a:pt x="3374" y="1013"/>
                  <a:pt x="3300" y="1013"/>
                  <a:pt x="3225" y="1011"/>
                </a:cubicBezTo>
                <a:cubicBezTo>
                  <a:pt x="3226" y="1013"/>
                  <a:pt x="3172" y="1009"/>
                  <a:pt x="3179" y="1013"/>
                </a:cubicBezTo>
                <a:cubicBezTo>
                  <a:pt x="3179" y="1013"/>
                  <a:pt x="3179" y="1013"/>
                  <a:pt x="3182" y="1013"/>
                </a:cubicBezTo>
                <a:cubicBezTo>
                  <a:pt x="3200" y="1014"/>
                  <a:pt x="3176" y="1016"/>
                  <a:pt x="3161" y="1015"/>
                </a:cubicBezTo>
                <a:cubicBezTo>
                  <a:pt x="3177" y="1014"/>
                  <a:pt x="3133" y="1010"/>
                  <a:pt x="3171" y="1011"/>
                </a:cubicBezTo>
                <a:cubicBezTo>
                  <a:pt x="3171" y="1011"/>
                  <a:pt x="3171" y="1011"/>
                  <a:pt x="3142" y="1008"/>
                </a:cubicBezTo>
                <a:cubicBezTo>
                  <a:pt x="3126" y="1001"/>
                  <a:pt x="3065" y="1007"/>
                  <a:pt x="3021" y="1003"/>
                </a:cubicBezTo>
                <a:cubicBezTo>
                  <a:pt x="3022" y="1004"/>
                  <a:pt x="3023" y="1004"/>
                  <a:pt x="3023" y="1004"/>
                </a:cubicBezTo>
                <a:cubicBezTo>
                  <a:pt x="2983" y="1001"/>
                  <a:pt x="2934" y="1003"/>
                  <a:pt x="2925" y="1002"/>
                </a:cubicBezTo>
                <a:cubicBezTo>
                  <a:pt x="2925" y="1002"/>
                  <a:pt x="2925" y="1002"/>
                  <a:pt x="2921" y="1004"/>
                </a:cubicBezTo>
                <a:cubicBezTo>
                  <a:pt x="2887" y="1000"/>
                  <a:pt x="2883" y="999"/>
                  <a:pt x="2843" y="1000"/>
                </a:cubicBezTo>
                <a:cubicBezTo>
                  <a:pt x="2843" y="1000"/>
                  <a:pt x="2848" y="1001"/>
                  <a:pt x="2841" y="1001"/>
                </a:cubicBezTo>
                <a:cubicBezTo>
                  <a:pt x="2832" y="999"/>
                  <a:pt x="2822" y="997"/>
                  <a:pt x="2794" y="997"/>
                </a:cubicBezTo>
                <a:cubicBezTo>
                  <a:pt x="2794" y="997"/>
                  <a:pt x="2794" y="997"/>
                  <a:pt x="2795" y="998"/>
                </a:cubicBezTo>
                <a:cubicBezTo>
                  <a:pt x="2795" y="998"/>
                  <a:pt x="2795" y="998"/>
                  <a:pt x="2752" y="996"/>
                </a:cubicBezTo>
                <a:cubicBezTo>
                  <a:pt x="2752" y="1002"/>
                  <a:pt x="2678" y="990"/>
                  <a:pt x="2665" y="996"/>
                </a:cubicBezTo>
                <a:cubicBezTo>
                  <a:pt x="2656" y="994"/>
                  <a:pt x="2624" y="993"/>
                  <a:pt x="2610" y="992"/>
                </a:cubicBezTo>
                <a:cubicBezTo>
                  <a:pt x="2610" y="992"/>
                  <a:pt x="2609" y="992"/>
                  <a:pt x="2607" y="992"/>
                </a:cubicBezTo>
                <a:cubicBezTo>
                  <a:pt x="2590" y="989"/>
                  <a:pt x="2559" y="992"/>
                  <a:pt x="2541" y="991"/>
                </a:cubicBezTo>
                <a:cubicBezTo>
                  <a:pt x="2529" y="990"/>
                  <a:pt x="2534" y="989"/>
                  <a:pt x="2539" y="988"/>
                </a:cubicBezTo>
                <a:cubicBezTo>
                  <a:pt x="2515" y="990"/>
                  <a:pt x="2473" y="983"/>
                  <a:pt x="2465" y="984"/>
                </a:cubicBezTo>
                <a:cubicBezTo>
                  <a:pt x="2447" y="984"/>
                  <a:pt x="2458" y="986"/>
                  <a:pt x="2453" y="988"/>
                </a:cubicBezTo>
                <a:cubicBezTo>
                  <a:pt x="2427" y="986"/>
                  <a:pt x="2458" y="982"/>
                  <a:pt x="2423" y="984"/>
                </a:cubicBezTo>
                <a:cubicBezTo>
                  <a:pt x="2427" y="984"/>
                  <a:pt x="2435" y="984"/>
                  <a:pt x="2432" y="985"/>
                </a:cubicBezTo>
                <a:cubicBezTo>
                  <a:pt x="2418" y="985"/>
                  <a:pt x="2394" y="991"/>
                  <a:pt x="2381" y="989"/>
                </a:cubicBezTo>
                <a:cubicBezTo>
                  <a:pt x="2381" y="989"/>
                  <a:pt x="2381" y="989"/>
                  <a:pt x="2390" y="988"/>
                </a:cubicBezTo>
                <a:cubicBezTo>
                  <a:pt x="2365" y="986"/>
                  <a:pt x="2332" y="992"/>
                  <a:pt x="2328" y="988"/>
                </a:cubicBezTo>
                <a:cubicBezTo>
                  <a:pt x="2328" y="988"/>
                  <a:pt x="2328" y="988"/>
                  <a:pt x="2330" y="986"/>
                </a:cubicBezTo>
                <a:cubicBezTo>
                  <a:pt x="2288" y="987"/>
                  <a:pt x="2312" y="984"/>
                  <a:pt x="2270" y="985"/>
                </a:cubicBezTo>
                <a:cubicBezTo>
                  <a:pt x="2270" y="985"/>
                  <a:pt x="2270" y="985"/>
                  <a:pt x="2271" y="986"/>
                </a:cubicBezTo>
                <a:cubicBezTo>
                  <a:pt x="2252" y="985"/>
                  <a:pt x="2242" y="987"/>
                  <a:pt x="2233" y="984"/>
                </a:cubicBezTo>
                <a:cubicBezTo>
                  <a:pt x="2233" y="984"/>
                  <a:pt x="2233" y="984"/>
                  <a:pt x="2240" y="983"/>
                </a:cubicBezTo>
                <a:cubicBezTo>
                  <a:pt x="2217" y="983"/>
                  <a:pt x="2215" y="983"/>
                  <a:pt x="2191" y="982"/>
                </a:cubicBezTo>
                <a:cubicBezTo>
                  <a:pt x="2189" y="982"/>
                  <a:pt x="2177" y="981"/>
                  <a:pt x="2174" y="982"/>
                </a:cubicBezTo>
                <a:cubicBezTo>
                  <a:pt x="2173" y="979"/>
                  <a:pt x="2120" y="979"/>
                  <a:pt x="2110" y="979"/>
                </a:cubicBezTo>
                <a:cubicBezTo>
                  <a:pt x="2128" y="980"/>
                  <a:pt x="2119" y="980"/>
                  <a:pt x="2114" y="981"/>
                </a:cubicBezTo>
                <a:cubicBezTo>
                  <a:pt x="2103" y="979"/>
                  <a:pt x="2096" y="978"/>
                  <a:pt x="2081" y="980"/>
                </a:cubicBezTo>
                <a:cubicBezTo>
                  <a:pt x="2079" y="976"/>
                  <a:pt x="2077" y="973"/>
                  <a:pt x="2050" y="972"/>
                </a:cubicBezTo>
                <a:cubicBezTo>
                  <a:pt x="2054" y="972"/>
                  <a:pt x="2058" y="973"/>
                  <a:pt x="2055" y="973"/>
                </a:cubicBezTo>
                <a:cubicBezTo>
                  <a:pt x="2052" y="974"/>
                  <a:pt x="2045" y="973"/>
                  <a:pt x="2043" y="973"/>
                </a:cubicBezTo>
                <a:cubicBezTo>
                  <a:pt x="2040" y="973"/>
                  <a:pt x="2049" y="974"/>
                  <a:pt x="2046" y="975"/>
                </a:cubicBezTo>
                <a:cubicBezTo>
                  <a:pt x="2026" y="972"/>
                  <a:pt x="2011" y="974"/>
                  <a:pt x="1982" y="972"/>
                </a:cubicBezTo>
                <a:cubicBezTo>
                  <a:pt x="1991" y="973"/>
                  <a:pt x="1983" y="974"/>
                  <a:pt x="1980" y="975"/>
                </a:cubicBezTo>
                <a:cubicBezTo>
                  <a:pt x="1978" y="971"/>
                  <a:pt x="1940" y="977"/>
                  <a:pt x="1951" y="972"/>
                </a:cubicBezTo>
                <a:cubicBezTo>
                  <a:pt x="1894" y="973"/>
                  <a:pt x="1807" y="968"/>
                  <a:pt x="1784" y="971"/>
                </a:cubicBezTo>
                <a:cubicBezTo>
                  <a:pt x="1778" y="972"/>
                  <a:pt x="1763" y="969"/>
                  <a:pt x="1753" y="969"/>
                </a:cubicBezTo>
                <a:cubicBezTo>
                  <a:pt x="1753" y="969"/>
                  <a:pt x="1753" y="969"/>
                  <a:pt x="1754" y="970"/>
                </a:cubicBezTo>
                <a:cubicBezTo>
                  <a:pt x="1726" y="967"/>
                  <a:pt x="1732" y="969"/>
                  <a:pt x="1700" y="965"/>
                </a:cubicBezTo>
                <a:cubicBezTo>
                  <a:pt x="1713" y="967"/>
                  <a:pt x="1708" y="968"/>
                  <a:pt x="1694" y="969"/>
                </a:cubicBezTo>
                <a:cubicBezTo>
                  <a:pt x="1694" y="969"/>
                  <a:pt x="1694" y="969"/>
                  <a:pt x="1672" y="965"/>
                </a:cubicBezTo>
                <a:cubicBezTo>
                  <a:pt x="1672" y="965"/>
                  <a:pt x="1672" y="965"/>
                  <a:pt x="1667" y="967"/>
                </a:cubicBezTo>
                <a:cubicBezTo>
                  <a:pt x="1658" y="966"/>
                  <a:pt x="1648" y="966"/>
                  <a:pt x="1638" y="966"/>
                </a:cubicBezTo>
                <a:cubicBezTo>
                  <a:pt x="1642" y="967"/>
                  <a:pt x="1640" y="967"/>
                  <a:pt x="1640" y="967"/>
                </a:cubicBezTo>
                <a:cubicBezTo>
                  <a:pt x="1639" y="967"/>
                  <a:pt x="1639" y="967"/>
                  <a:pt x="1638" y="966"/>
                </a:cubicBezTo>
                <a:cubicBezTo>
                  <a:pt x="1629" y="963"/>
                  <a:pt x="1594" y="963"/>
                  <a:pt x="1589" y="961"/>
                </a:cubicBezTo>
                <a:cubicBezTo>
                  <a:pt x="1578" y="964"/>
                  <a:pt x="1562" y="959"/>
                  <a:pt x="1554" y="962"/>
                </a:cubicBezTo>
                <a:cubicBezTo>
                  <a:pt x="1551" y="962"/>
                  <a:pt x="1547" y="961"/>
                  <a:pt x="1542" y="961"/>
                </a:cubicBezTo>
                <a:cubicBezTo>
                  <a:pt x="1547" y="959"/>
                  <a:pt x="1549" y="958"/>
                  <a:pt x="1540" y="958"/>
                </a:cubicBezTo>
                <a:cubicBezTo>
                  <a:pt x="1539" y="958"/>
                  <a:pt x="1538" y="958"/>
                  <a:pt x="1538" y="958"/>
                </a:cubicBezTo>
                <a:cubicBezTo>
                  <a:pt x="1538" y="958"/>
                  <a:pt x="1538" y="958"/>
                  <a:pt x="1534" y="960"/>
                </a:cubicBezTo>
                <a:cubicBezTo>
                  <a:pt x="1525" y="959"/>
                  <a:pt x="1515" y="959"/>
                  <a:pt x="1509" y="959"/>
                </a:cubicBezTo>
                <a:cubicBezTo>
                  <a:pt x="1512" y="959"/>
                  <a:pt x="1515" y="958"/>
                  <a:pt x="1518" y="958"/>
                </a:cubicBezTo>
                <a:cubicBezTo>
                  <a:pt x="1514" y="958"/>
                  <a:pt x="1511" y="958"/>
                  <a:pt x="1507" y="959"/>
                </a:cubicBezTo>
                <a:cubicBezTo>
                  <a:pt x="1506" y="959"/>
                  <a:pt x="1505" y="958"/>
                  <a:pt x="1504" y="958"/>
                </a:cubicBezTo>
                <a:cubicBezTo>
                  <a:pt x="1504" y="959"/>
                  <a:pt x="1505" y="959"/>
                  <a:pt x="1506" y="959"/>
                </a:cubicBezTo>
                <a:cubicBezTo>
                  <a:pt x="1500" y="959"/>
                  <a:pt x="1494" y="959"/>
                  <a:pt x="1486" y="958"/>
                </a:cubicBezTo>
                <a:cubicBezTo>
                  <a:pt x="1454" y="960"/>
                  <a:pt x="1415" y="952"/>
                  <a:pt x="1379" y="955"/>
                </a:cubicBezTo>
                <a:cubicBezTo>
                  <a:pt x="1385" y="955"/>
                  <a:pt x="1392" y="955"/>
                  <a:pt x="1394" y="956"/>
                </a:cubicBezTo>
                <a:cubicBezTo>
                  <a:pt x="1364" y="954"/>
                  <a:pt x="1335" y="956"/>
                  <a:pt x="1316" y="954"/>
                </a:cubicBezTo>
                <a:cubicBezTo>
                  <a:pt x="1316" y="954"/>
                  <a:pt x="1316" y="954"/>
                  <a:pt x="1317" y="953"/>
                </a:cubicBezTo>
                <a:cubicBezTo>
                  <a:pt x="1296" y="951"/>
                  <a:pt x="1279" y="950"/>
                  <a:pt x="1261" y="950"/>
                </a:cubicBezTo>
                <a:cubicBezTo>
                  <a:pt x="1261" y="950"/>
                  <a:pt x="1261" y="950"/>
                  <a:pt x="1260" y="948"/>
                </a:cubicBezTo>
                <a:cubicBezTo>
                  <a:pt x="1235" y="948"/>
                  <a:pt x="1180" y="942"/>
                  <a:pt x="1164" y="946"/>
                </a:cubicBezTo>
                <a:cubicBezTo>
                  <a:pt x="1158" y="944"/>
                  <a:pt x="1129" y="945"/>
                  <a:pt x="1115" y="944"/>
                </a:cubicBezTo>
                <a:cubicBezTo>
                  <a:pt x="1115" y="944"/>
                  <a:pt x="1115" y="944"/>
                  <a:pt x="1111" y="945"/>
                </a:cubicBezTo>
                <a:cubicBezTo>
                  <a:pt x="1092" y="945"/>
                  <a:pt x="1080" y="945"/>
                  <a:pt x="1069" y="944"/>
                </a:cubicBezTo>
                <a:cubicBezTo>
                  <a:pt x="1031" y="946"/>
                  <a:pt x="995" y="942"/>
                  <a:pt x="962" y="941"/>
                </a:cubicBezTo>
                <a:cubicBezTo>
                  <a:pt x="962" y="941"/>
                  <a:pt x="962" y="941"/>
                  <a:pt x="961" y="941"/>
                </a:cubicBezTo>
                <a:cubicBezTo>
                  <a:pt x="961" y="941"/>
                  <a:pt x="961" y="941"/>
                  <a:pt x="927" y="939"/>
                </a:cubicBezTo>
                <a:cubicBezTo>
                  <a:pt x="936" y="941"/>
                  <a:pt x="921" y="938"/>
                  <a:pt x="910" y="938"/>
                </a:cubicBezTo>
                <a:cubicBezTo>
                  <a:pt x="900" y="937"/>
                  <a:pt x="882" y="937"/>
                  <a:pt x="869" y="938"/>
                </a:cubicBezTo>
                <a:cubicBezTo>
                  <a:pt x="869" y="938"/>
                  <a:pt x="869" y="938"/>
                  <a:pt x="848" y="937"/>
                </a:cubicBezTo>
                <a:cubicBezTo>
                  <a:pt x="872" y="939"/>
                  <a:pt x="846" y="939"/>
                  <a:pt x="844" y="941"/>
                </a:cubicBezTo>
                <a:cubicBezTo>
                  <a:pt x="844" y="941"/>
                  <a:pt x="844" y="941"/>
                  <a:pt x="831" y="939"/>
                </a:cubicBezTo>
                <a:cubicBezTo>
                  <a:pt x="825" y="940"/>
                  <a:pt x="839" y="941"/>
                  <a:pt x="829" y="941"/>
                </a:cubicBezTo>
                <a:cubicBezTo>
                  <a:pt x="820" y="940"/>
                  <a:pt x="793" y="939"/>
                  <a:pt x="784" y="937"/>
                </a:cubicBezTo>
                <a:cubicBezTo>
                  <a:pt x="785" y="936"/>
                  <a:pt x="789" y="936"/>
                  <a:pt x="793" y="936"/>
                </a:cubicBezTo>
                <a:cubicBezTo>
                  <a:pt x="792" y="936"/>
                  <a:pt x="790" y="935"/>
                  <a:pt x="789" y="935"/>
                </a:cubicBezTo>
                <a:cubicBezTo>
                  <a:pt x="774" y="935"/>
                  <a:pt x="777" y="935"/>
                  <a:pt x="778" y="934"/>
                </a:cubicBezTo>
                <a:cubicBezTo>
                  <a:pt x="759" y="936"/>
                  <a:pt x="748" y="934"/>
                  <a:pt x="733" y="936"/>
                </a:cubicBezTo>
                <a:cubicBezTo>
                  <a:pt x="754" y="933"/>
                  <a:pt x="688" y="935"/>
                  <a:pt x="701" y="932"/>
                </a:cubicBezTo>
                <a:cubicBezTo>
                  <a:pt x="687" y="934"/>
                  <a:pt x="691" y="932"/>
                  <a:pt x="682" y="934"/>
                </a:cubicBezTo>
                <a:cubicBezTo>
                  <a:pt x="702" y="934"/>
                  <a:pt x="723" y="937"/>
                  <a:pt x="739" y="939"/>
                </a:cubicBezTo>
                <a:cubicBezTo>
                  <a:pt x="739" y="939"/>
                  <a:pt x="739" y="939"/>
                  <a:pt x="723" y="940"/>
                </a:cubicBezTo>
                <a:cubicBezTo>
                  <a:pt x="733" y="943"/>
                  <a:pt x="759" y="940"/>
                  <a:pt x="769" y="941"/>
                </a:cubicBezTo>
                <a:cubicBezTo>
                  <a:pt x="763" y="940"/>
                  <a:pt x="748" y="941"/>
                  <a:pt x="747" y="941"/>
                </a:cubicBezTo>
                <a:cubicBezTo>
                  <a:pt x="747" y="941"/>
                  <a:pt x="747" y="941"/>
                  <a:pt x="752" y="939"/>
                </a:cubicBezTo>
                <a:cubicBezTo>
                  <a:pt x="775" y="939"/>
                  <a:pt x="793" y="941"/>
                  <a:pt x="810" y="943"/>
                </a:cubicBezTo>
                <a:cubicBezTo>
                  <a:pt x="794" y="943"/>
                  <a:pt x="829" y="945"/>
                  <a:pt x="817" y="946"/>
                </a:cubicBezTo>
                <a:cubicBezTo>
                  <a:pt x="817" y="946"/>
                  <a:pt x="817" y="946"/>
                  <a:pt x="805" y="946"/>
                </a:cubicBezTo>
                <a:cubicBezTo>
                  <a:pt x="799" y="946"/>
                  <a:pt x="811" y="948"/>
                  <a:pt x="818" y="949"/>
                </a:cubicBezTo>
                <a:cubicBezTo>
                  <a:pt x="857" y="949"/>
                  <a:pt x="928" y="952"/>
                  <a:pt x="942" y="951"/>
                </a:cubicBezTo>
                <a:cubicBezTo>
                  <a:pt x="934" y="951"/>
                  <a:pt x="919" y="950"/>
                  <a:pt x="912" y="949"/>
                </a:cubicBezTo>
                <a:cubicBezTo>
                  <a:pt x="912" y="949"/>
                  <a:pt x="912" y="949"/>
                  <a:pt x="931" y="949"/>
                </a:cubicBezTo>
                <a:cubicBezTo>
                  <a:pt x="916" y="948"/>
                  <a:pt x="904" y="950"/>
                  <a:pt x="882" y="949"/>
                </a:cubicBezTo>
                <a:cubicBezTo>
                  <a:pt x="886" y="946"/>
                  <a:pt x="870" y="944"/>
                  <a:pt x="887" y="942"/>
                </a:cubicBezTo>
                <a:cubicBezTo>
                  <a:pt x="929" y="941"/>
                  <a:pt x="921" y="948"/>
                  <a:pt x="971" y="949"/>
                </a:cubicBezTo>
                <a:cubicBezTo>
                  <a:pt x="976" y="949"/>
                  <a:pt x="961" y="945"/>
                  <a:pt x="988" y="948"/>
                </a:cubicBezTo>
                <a:cubicBezTo>
                  <a:pt x="1021" y="950"/>
                  <a:pt x="1046" y="954"/>
                  <a:pt x="1046" y="958"/>
                </a:cubicBezTo>
                <a:cubicBezTo>
                  <a:pt x="1032" y="956"/>
                  <a:pt x="1003" y="953"/>
                  <a:pt x="999" y="956"/>
                </a:cubicBezTo>
                <a:cubicBezTo>
                  <a:pt x="1013" y="957"/>
                  <a:pt x="1037" y="959"/>
                  <a:pt x="1039" y="960"/>
                </a:cubicBezTo>
                <a:cubicBezTo>
                  <a:pt x="1053" y="958"/>
                  <a:pt x="1012" y="959"/>
                  <a:pt x="1031" y="957"/>
                </a:cubicBezTo>
                <a:cubicBezTo>
                  <a:pt x="1041" y="957"/>
                  <a:pt x="1045" y="958"/>
                  <a:pt x="1050" y="959"/>
                </a:cubicBezTo>
                <a:cubicBezTo>
                  <a:pt x="1043" y="957"/>
                  <a:pt x="1059" y="957"/>
                  <a:pt x="1062" y="956"/>
                </a:cubicBezTo>
                <a:cubicBezTo>
                  <a:pt x="1094" y="957"/>
                  <a:pt x="1113" y="957"/>
                  <a:pt x="1147" y="957"/>
                </a:cubicBezTo>
                <a:cubicBezTo>
                  <a:pt x="1149" y="957"/>
                  <a:pt x="1153" y="956"/>
                  <a:pt x="1152" y="956"/>
                </a:cubicBezTo>
                <a:cubicBezTo>
                  <a:pt x="1169" y="957"/>
                  <a:pt x="1193" y="962"/>
                  <a:pt x="1186" y="963"/>
                </a:cubicBezTo>
                <a:cubicBezTo>
                  <a:pt x="1206" y="964"/>
                  <a:pt x="1207" y="963"/>
                  <a:pt x="1224" y="964"/>
                </a:cubicBezTo>
                <a:cubicBezTo>
                  <a:pt x="1197" y="966"/>
                  <a:pt x="1229" y="964"/>
                  <a:pt x="1232" y="966"/>
                </a:cubicBezTo>
                <a:cubicBezTo>
                  <a:pt x="1250" y="967"/>
                  <a:pt x="1238" y="965"/>
                  <a:pt x="1246" y="965"/>
                </a:cubicBezTo>
                <a:cubicBezTo>
                  <a:pt x="1249" y="965"/>
                  <a:pt x="1256" y="966"/>
                  <a:pt x="1256" y="967"/>
                </a:cubicBezTo>
                <a:cubicBezTo>
                  <a:pt x="1267" y="965"/>
                  <a:pt x="1236" y="961"/>
                  <a:pt x="1249" y="959"/>
                </a:cubicBezTo>
                <a:cubicBezTo>
                  <a:pt x="1257" y="958"/>
                  <a:pt x="1294" y="956"/>
                  <a:pt x="1297" y="956"/>
                </a:cubicBezTo>
                <a:cubicBezTo>
                  <a:pt x="1305" y="959"/>
                  <a:pt x="1302" y="968"/>
                  <a:pt x="1290" y="971"/>
                </a:cubicBezTo>
                <a:cubicBezTo>
                  <a:pt x="1291" y="972"/>
                  <a:pt x="1306" y="970"/>
                  <a:pt x="1314" y="970"/>
                </a:cubicBezTo>
                <a:cubicBezTo>
                  <a:pt x="1336" y="968"/>
                  <a:pt x="1347" y="973"/>
                  <a:pt x="1365" y="972"/>
                </a:cubicBezTo>
                <a:cubicBezTo>
                  <a:pt x="1365" y="972"/>
                  <a:pt x="1365" y="972"/>
                  <a:pt x="1352" y="970"/>
                </a:cubicBezTo>
                <a:cubicBezTo>
                  <a:pt x="1355" y="970"/>
                  <a:pt x="1381" y="971"/>
                  <a:pt x="1386" y="972"/>
                </a:cubicBezTo>
                <a:cubicBezTo>
                  <a:pt x="1386" y="971"/>
                  <a:pt x="1372" y="967"/>
                  <a:pt x="1380" y="966"/>
                </a:cubicBezTo>
                <a:cubicBezTo>
                  <a:pt x="1413" y="967"/>
                  <a:pt x="1444" y="973"/>
                  <a:pt x="1442" y="975"/>
                </a:cubicBezTo>
                <a:cubicBezTo>
                  <a:pt x="1442" y="975"/>
                  <a:pt x="1442" y="975"/>
                  <a:pt x="1392" y="971"/>
                </a:cubicBezTo>
                <a:cubicBezTo>
                  <a:pt x="1390" y="973"/>
                  <a:pt x="1427" y="974"/>
                  <a:pt x="1425" y="977"/>
                </a:cubicBezTo>
                <a:cubicBezTo>
                  <a:pt x="1425" y="977"/>
                  <a:pt x="1425" y="977"/>
                  <a:pt x="1471" y="978"/>
                </a:cubicBezTo>
                <a:cubicBezTo>
                  <a:pt x="1465" y="977"/>
                  <a:pt x="1448" y="976"/>
                  <a:pt x="1455" y="975"/>
                </a:cubicBezTo>
                <a:cubicBezTo>
                  <a:pt x="1474" y="976"/>
                  <a:pt x="1465" y="975"/>
                  <a:pt x="1478" y="974"/>
                </a:cubicBezTo>
                <a:cubicBezTo>
                  <a:pt x="1456" y="971"/>
                  <a:pt x="1414" y="962"/>
                  <a:pt x="1399" y="959"/>
                </a:cubicBezTo>
                <a:cubicBezTo>
                  <a:pt x="1399" y="959"/>
                  <a:pt x="1399" y="959"/>
                  <a:pt x="1423" y="961"/>
                </a:cubicBezTo>
                <a:cubicBezTo>
                  <a:pt x="1423" y="961"/>
                  <a:pt x="1423" y="961"/>
                  <a:pt x="1429" y="960"/>
                </a:cubicBezTo>
                <a:cubicBezTo>
                  <a:pt x="1460" y="962"/>
                  <a:pt x="1488" y="972"/>
                  <a:pt x="1496" y="974"/>
                </a:cubicBezTo>
                <a:cubicBezTo>
                  <a:pt x="1514" y="974"/>
                  <a:pt x="1508" y="969"/>
                  <a:pt x="1504" y="968"/>
                </a:cubicBezTo>
                <a:cubicBezTo>
                  <a:pt x="1539" y="969"/>
                  <a:pt x="1538" y="976"/>
                  <a:pt x="1573" y="976"/>
                </a:cubicBezTo>
                <a:cubicBezTo>
                  <a:pt x="1573" y="976"/>
                  <a:pt x="1573" y="976"/>
                  <a:pt x="1560" y="977"/>
                </a:cubicBezTo>
                <a:cubicBezTo>
                  <a:pt x="1568" y="978"/>
                  <a:pt x="1599" y="978"/>
                  <a:pt x="1596" y="979"/>
                </a:cubicBezTo>
                <a:cubicBezTo>
                  <a:pt x="1602" y="978"/>
                  <a:pt x="1608" y="975"/>
                  <a:pt x="1603" y="974"/>
                </a:cubicBezTo>
                <a:cubicBezTo>
                  <a:pt x="1603" y="974"/>
                  <a:pt x="1603" y="974"/>
                  <a:pt x="1633" y="979"/>
                </a:cubicBezTo>
                <a:cubicBezTo>
                  <a:pt x="1628" y="978"/>
                  <a:pt x="1631" y="975"/>
                  <a:pt x="1629" y="974"/>
                </a:cubicBezTo>
                <a:cubicBezTo>
                  <a:pt x="1641" y="974"/>
                  <a:pt x="1649" y="978"/>
                  <a:pt x="1644" y="979"/>
                </a:cubicBezTo>
                <a:cubicBezTo>
                  <a:pt x="1667" y="977"/>
                  <a:pt x="1662" y="979"/>
                  <a:pt x="1681" y="976"/>
                </a:cubicBezTo>
                <a:cubicBezTo>
                  <a:pt x="1688" y="976"/>
                  <a:pt x="1680" y="980"/>
                  <a:pt x="1675" y="980"/>
                </a:cubicBezTo>
                <a:cubicBezTo>
                  <a:pt x="1691" y="982"/>
                  <a:pt x="1701" y="982"/>
                  <a:pt x="1709" y="981"/>
                </a:cubicBezTo>
                <a:cubicBezTo>
                  <a:pt x="1682" y="979"/>
                  <a:pt x="1702" y="973"/>
                  <a:pt x="1696" y="969"/>
                </a:cubicBezTo>
                <a:cubicBezTo>
                  <a:pt x="1696" y="969"/>
                  <a:pt x="1696" y="969"/>
                  <a:pt x="1755" y="983"/>
                </a:cubicBezTo>
                <a:cubicBezTo>
                  <a:pt x="1753" y="982"/>
                  <a:pt x="1748" y="978"/>
                  <a:pt x="1748" y="978"/>
                </a:cubicBezTo>
                <a:cubicBezTo>
                  <a:pt x="1753" y="981"/>
                  <a:pt x="1814" y="984"/>
                  <a:pt x="1848" y="984"/>
                </a:cubicBezTo>
                <a:cubicBezTo>
                  <a:pt x="1842" y="983"/>
                  <a:pt x="1869" y="982"/>
                  <a:pt x="1881" y="984"/>
                </a:cubicBezTo>
                <a:cubicBezTo>
                  <a:pt x="1879" y="983"/>
                  <a:pt x="1876" y="983"/>
                  <a:pt x="1871" y="983"/>
                </a:cubicBezTo>
                <a:cubicBezTo>
                  <a:pt x="1893" y="981"/>
                  <a:pt x="1900" y="989"/>
                  <a:pt x="1922" y="987"/>
                </a:cubicBezTo>
                <a:cubicBezTo>
                  <a:pt x="1902" y="986"/>
                  <a:pt x="1898" y="985"/>
                  <a:pt x="1899" y="984"/>
                </a:cubicBezTo>
                <a:cubicBezTo>
                  <a:pt x="1915" y="985"/>
                  <a:pt x="1954" y="985"/>
                  <a:pt x="1946" y="989"/>
                </a:cubicBezTo>
                <a:cubicBezTo>
                  <a:pt x="1956" y="988"/>
                  <a:pt x="1966" y="989"/>
                  <a:pt x="1965" y="987"/>
                </a:cubicBezTo>
                <a:cubicBezTo>
                  <a:pt x="1965" y="987"/>
                  <a:pt x="1965" y="987"/>
                  <a:pt x="2005" y="991"/>
                </a:cubicBezTo>
                <a:cubicBezTo>
                  <a:pt x="2002" y="990"/>
                  <a:pt x="2000" y="989"/>
                  <a:pt x="2012" y="989"/>
                </a:cubicBezTo>
                <a:cubicBezTo>
                  <a:pt x="1989" y="989"/>
                  <a:pt x="1967" y="984"/>
                  <a:pt x="1955" y="987"/>
                </a:cubicBezTo>
                <a:cubicBezTo>
                  <a:pt x="1954" y="984"/>
                  <a:pt x="1963" y="983"/>
                  <a:pt x="1952" y="981"/>
                </a:cubicBezTo>
                <a:cubicBezTo>
                  <a:pt x="1996" y="983"/>
                  <a:pt x="2020" y="988"/>
                  <a:pt x="2048" y="992"/>
                </a:cubicBezTo>
                <a:cubicBezTo>
                  <a:pt x="2048" y="992"/>
                  <a:pt x="2048" y="992"/>
                  <a:pt x="2086" y="991"/>
                </a:cubicBezTo>
                <a:cubicBezTo>
                  <a:pt x="2086" y="991"/>
                  <a:pt x="2086" y="991"/>
                  <a:pt x="2088" y="992"/>
                </a:cubicBezTo>
                <a:cubicBezTo>
                  <a:pt x="2088" y="992"/>
                  <a:pt x="2088" y="992"/>
                  <a:pt x="2095" y="990"/>
                </a:cubicBezTo>
                <a:cubicBezTo>
                  <a:pt x="2100" y="990"/>
                  <a:pt x="2103" y="991"/>
                  <a:pt x="2104" y="991"/>
                </a:cubicBezTo>
                <a:cubicBezTo>
                  <a:pt x="2105" y="991"/>
                  <a:pt x="2103" y="990"/>
                  <a:pt x="2102" y="990"/>
                </a:cubicBezTo>
                <a:cubicBezTo>
                  <a:pt x="2106" y="990"/>
                  <a:pt x="2109" y="990"/>
                  <a:pt x="2111" y="991"/>
                </a:cubicBezTo>
                <a:cubicBezTo>
                  <a:pt x="2113" y="989"/>
                  <a:pt x="2106" y="987"/>
                  <a:pt x="2099" y="986"/>
                </a:cubicBezTo>
                <a:cubicBezTo>
                  <a:pt x="2095" y="986"/>
                  <a:pt x="2092" y="986"/>
                  <a:pt x="2088" y="987"/>
                </a:cubicBezTo>
                <a:cubicBezTo>
                  <a:pt x="2081" y="985"/>
                  <a:pt x="2075" y="984"/>
                  <a:pt x="2086" y="983"/>
                </a:cubicBezTo>
                <a:cubicBezTo>
                  <a:pt x="2087" y="983"/>
                  <a:pt x="2087" y="983"/>
                  <a:pt x="2087" y="983"/>
                </a:cubicBezTo>
                <a:cubicBezTo>
                  <a:pt x="2085" y="982"/>
                  <a:pt x="2085" y="982"/>
                  <a:pt x="2087" y="981"/>
                </a:cubicBezTo>
                <a:cubicBezTo>
                  <a:pt x="2087" y="981"/>
                  <a:pt x="2087" y="981"/>
                  <a:pt x="2116" y="983"/>
                </a:cubicBezTo>
                <a:cubicBezTo>
                  <a:pt x="2113" y="984"/>
                  <a:pt x="2108" y="984"/>
                  <a:pt x="2102" y="985"/>
                </a:cubicBezTo>
                <a:cubicBezTo>
                  <a:pt x="2121" y="988"/>
                  <a:pt x="2142" y="990"/>
                  <a:pt x="2125" y="992"/>
                </a:cubicBezTo>
                <a:cubicBezTo>
                  <a:pt x="2125" y="992"/>
                  <a:pt x="2125" y="992"/>
                  <a:pt x="2148" y="991"/>
                </a:cubicBezTo>
                <a:cubicBezTo>
                  <a:pt x="2174" y="994"/>
                  <a:pt x="2170" y="994"/>
                  <a:pt x="2202" y="997"/>
                </a:cubicBezTo>
                <a:cubicBezTo>
                  <a:pt x="2204" y="996"/>
                  <a:pt x="2195" y="995"/>
                  <a:pt x="2201" y="994"/>
                </a:cubicBezTo>
                <a:cubicBezTo>
                  <a:pt x="2224" y="998"/>
                  <a:pt x="2258" y="992"/>
                  <a:pt x="2263" y="995"/>
                </a:cubicBezTo>
                <a:cubicBezTo>
                  <a:pt x="2282" y="996"/>
                  <a:pt x="2271" y="998"/>
                  <a:pt x="2283" y="999"/>
                </a:cubicBezTo>
                <a:cubicBezTo>
                  <a:pt x="2283" y="999"/>
                  <a:pt x="2281" y="998"/>
                  <a:pt x="2285" y="998"/>
                </a:cubicBezTo>
                <a:cubicBezTo>
                  <a:pt x="2285" y="998"/>
                  <a:pt x="2285" y="998"/>
                  <a:pt x="2299" y="1000"/>
                </a:cubicBezTo>
                <a:cubicBezTo>
                  <a:pt x="2305" y="1000"/>
                  <a:pt x="2286" y="999"/>
                  <a:pt x="2302" y="998"/>
                </a:cubicBezTo>
                <a:cubicBezTo>
                  <a:pt x="2330" y="1001"/>
                  <a:pt x="2346" y="1002"/>
                  <a:pt x="2369" y="1002"/>
                </a:cubicBezTo>
                <a:cubicBezTo>
                  <a:pt x="2403" y="1003"/>
                  <a:pt x="2355" y="1005"/>
                  <a:pt x="2384" y="1006"/>
                </a:cubicBezTo>
                <a:cubicBezTo>
                  <a:pt x="2388" y="1004"/>
                  <a:pt x="2392" y="1002"/>
                  <a:pt x="2409" y="1003"/>
                </a:cubicBezTo>
                <a:cubicBezTo>
                  <a:pt x="2418" y="1004"/>
                  <a:pt x="2417" y="1005"/>
                  <a:pt x="2432" y="1007"/>
                </a:cubicBezTo>
                <a:cubicBezTo>
                  <a:pt x="2432" y="1007"/>
                  <a:pt x="2432" y="1007"/>
                  <a:pt x="2431" y="1004"/>
                </a:cubicBezTo>
                <a:cubicBezTo>
                  <a:pt x="2446" y="1004"/>
                  <a:pt x="2457" y="1005"/>
                  <a:pt x="2457" y="1003"/>
                </a:cubicBezTo>
                <a:cubicBezTo>
                  <a:pt x="2469" y="1005"/>
                  <a:pt x="2477" y="1005"/>
                  <a:pt x="2484" y="1005"/>
                </a:cubicBezTo>
                <a:cubicBezTo>
                  <a:pt x="2492" y="1004"/>
                  <a:pt x="2497" y="1003"/>
                  <a:pt x="2503" y="1006"/>
                </a:cubicBezTo>
                <a:cubicBezTo>
                  <a:pt x="2532" y="1005"/>
                  <a:pt x="2531" y="1011"/>
                  <a:pt x="2549" y="1006"/>
                </a:cubicBezTo>
                <a:cubicBezTo>
                  <a:pt x="2535" y="1006"/>
                  <a:pt x="2519" y="1004"/>
                  <a:pt x="2527" y="1003"/>
                </a:cubicBezTo>
                <a:cubicBezTo>
                  <a:pt x="2527" y="1003"/>
                  <a:pt x="2527" y="1003"/>
                  <a:pt x="2547" y="1005"/>
                </a:cubicBezTo>
                <a:cubicBezTo>
                  <a:pt x="2549" y="1004"/>
                  <a:pt x="2535" y="1004"/>
                  <a:pt x="2545" y="1004"/>
                </a:cubicBezTo>
                <a:cubicBezTo>
                  <a:pt x="2550" y="1004"/>
                  <a:pt x="2562" y="1006"/>
                  <a:pt x="2567" y="1007"/>
                </a:cubicBezTo>
                <a:cubicBezTo>
                  <a:pt x="2567" y="1007"/>
                  <a:pt x="2567" y="1007"/>
                  <a:pt x="2600" y="1008"/>
                </a:cubicBezTo>
                <a:cubicBezTo>
                  <a:pt x="2596" y="1008"/>
                  <a:pt x="2596" y="1007"/>
                  <a:pt x="2602" y="1007"/>
                </a:cubicBezTo>
                <a:cubicBezTo>
                  <a:pt x="2602" y="1007"/>
                  <a:pt x="2602" y="1007"/>
                  <a:pt x="2622" y="1009"/>
                </a:cubicBezTo>
                <a:cubicBezTo>
                  <a:pt x="2623" y="1009"/>
                  <a:pt x="2629" y="1008"/>
                  <a:pt x="2636" y="1008"/>
                </a:cubicBezTo>
                <a:cubicBezTo>
                  <a:pt x="2667" y="1008"/>
                  <a:pt x="2661" y="1014"/>
                  <a:pt x="2685" y="1012"/>
                </a:cubicBezTo>
                <a:cubicBezTo>
                  <a:pt x="2681" y="1012"/>
                  <a:pt x="2681" y="1012"/>
                  <a:pt x="2677" y="1012"/>
                </a:cubicBezTo>
                <a:cubicBezTo>
                  <a:pt x="2677" y="1012"/>
                  <a:pt x="2677" y="1012"/>
                  <a:pt x="2690" y="1011"/>
                </a:cubicBezTo>
                <a:cubicBezTo>
                  <a:pt x="2692" y="1017"/>
                  <a:pt x="2762" y="1014"/>
                  <a:pt x="2764" y="1019"/>
                </a:cubicBezTo>
                <a:cubicBezTo>
                  <a:pt x="2782" y="1018"/>
                  <a:pt x="2765" y="1018"/>
                  <a:pt x="2743" y="1015"/>
                </a:cubicBezTo>
                <a:cubicBezTo>
                  <a:pt x="2743" y="1015"/>
                  <a:pt x="2743" y="1015"/>
                  <a:pt x="2762" y="1014"/>
                </a:cubicBezTo>
                <a:cubicBezTo>
                  <a:pt x="2754" y="1013"/>
                  <a:pt x="2748" y="1014"/>
                  <a:pt x="2740" y="1013"/>
                </a:cubicBezTo>
                <a:cubicBezTo>
                  <a:pt x="2764" y="1011"/>
                  <a:pt x="2787" y="1015"/>
                  <a:pt x="2800" y="1017"/>
                </a:cubicBezTo>
                <a:cubicBezTo>
                  <a:pt x="2810" y="1016"/>
                  <a:pt x="2793" y="1012"/>
                  <a:pt x="2819" y="1014"/>
                </a:cubicBezTo>
                <a:cubicBezTo>
                  <a:pt x="2857" y="1016"/>
                  <a:pt x="2812" y="1018"/>
                  <a:pt x="2835" y="1019"/>
                </a:cubicBezTo>
                <a:cubicBezTo>
                  <a:pt x="2835" y="1019"/>
                  <a:pt x="2835" y="1019"/>
                  <a:pt x="2851" y="1017"/>
                </a:cubicBezTo>
                <a:cubicBezTo>
                  <a:pt x="2880" y="1020"/>
                  <a:pt x="2901" y="1018"/>
                  <a:pt x="2926" y="1019"/>
                </a:cubicBezTo>
                <a:cubicBezTo>
                  <a:pt x="2931" y="1019"/>
                  <a:pt x="2934" y="1020"/>
                  <a:pt x="2935" y="1020"/>
                </a:cubicBezTo>
                <a:cubicBezTo>
                  <a:pt x="2961" y="1019"/>
                  <a:pt x="2989" y="1024"/>
                  <a:pt x="3009" y="1024"/>
                </a:cubicBezTo>
                <a:cubicBezTo>
                  <a:pt x="3004" y="1023"/>
                  <a:pt x="3020" y="1022"/>
                  <a:pt x="3022" y="1022"/>
                </a:cubicBezTo>
                <a:cubicBezTo>
                  <a:pt x="3022" y="1022"/>
                  <a:pt x="3022" y="1022"/>
                  <a:pt x="3057" y="1024"/>
                </a:cubicBezTo>
                <a:cubicBezTo>
                  <a:pt x="3042" y="1023"/>
                  <a:pt x="3042" y="1022"/>
                  <a:pt x="3040" y="1020"/>
                </a:cubicBezTo>
                <a:cubicBezTo>
                  <a:pt x="3051" y="1021"/>
                  <a:pt x="3056" y="1022"/>
                  <a:pt x="3063" y="1022"/>
                </a:cubicBezTo>
                <a:cubicBezTo>
                  <a:pt x="3059" y="1021"/>
                  <a:pt x="3054" y="1021"/>
                  <a:pt x="3060" y="1020"/>
                </a:cubicBezTo>
                <a:cubicBezTo>
                  <a:pt x="3060" y="1020"/>
                  <a:pt x="3060" y="1020"/>
                  <a:pt x="3097" y="1024"/>
                </a:cubicBezTo>
                <a:cubicBezTo>
                  <a:pt x="3087" y="1024"/>
                  <a:pt x="3087" y="1024"/>
                  <a:pt x="3087" y="1024"/>
                </a:cubicBezTo>
                <a:cubicBezTo>
                  <a:pt x="3096" y="1024"/>
                  <a:pt x="3116" y="1026"/>
                  <a:pt x="3129" y="1025"/>
                </a:cubicBezTo>
                <a:cubicBezTo>
                  <a:pt x="3128" y="1024"/>
                  <a:pt x="3123" y="1024"/>
                  <a:pt x="3122" y="1023"/>
                </a:cubicBezTo>
                <a:cubicBezTo>
                  <a:pt x="3111" y="1024"/>
                  <a:pt x="3105" y="1023"/>
                  <a:pt x="3099" y="1021"/>
                </a:cubicBezTo>
                <a:cubicBezTo>
                  <a:pt x="3125" y="1022"/>
                  <a:pt x="3106" y="1021"/>
                  <a:pt x="3118" y="1020"/>
                </a:cubicBezTo>
                <a:cubicBezTo>
                  <a:pt x="3136" y="1021"/>
                  <a:pt x="3143" y="1023"/>
                  <a:pt x="3138" y="1024"/>
                </a:cubicBezTo>
                <a:cubicBezTo>
                  <a:pt x="3159" y="1024"/>
                  <a:pt x="3165" y="1024"/>
                  <a:pt x="3186" y="1026"/>
                </a:cubicBezTo>
                <a:cubicBezTo>
                  <a:pt x="3186" y="1026"/>
                  <a:pt x="3186" y="1026"/>
                  <a:pt x="3182" y="1024"/>
                </a:cubicBezTo>
                <a:cubicBezTo>
                  <a:pt x="3182" y="1024"/>
                  <a:pt x="3182" y="1024"/>
                  <a:pt x="3201" y="1025"/>
                </a:cubicBezTo>
                <a:cubicBezTo>
                  <a:pt x="3201" y="1025"/>
                  <a:pt x="3201" y="1025"/>
                  <a:pt x="3185" y="1022"/>
                </a:cubicBezTo>
                <a:cubicBezTo>
                  <a:pt x="3222" y="1022"/>
                  <a:pt x="3192" y="1026"/>
                  <a:pt x="3232" y="1026"/>
                </a:cubicBezTo>
                <a:cubicBezTo>
                  <a:pt x="3232" y="1026"/>
                  <a:pt x="3232" y="1026"/>
                  <a:pt x="3233" y="1024"/>
                </a:cubicBezTo>
                <a:cubicBezTo>
                  <a:pt x="3248" y="1025"/>
                  <a:pt x="3253" y="1029"/>
                  <a:pt x="3266" y="1027"/>
                </a:cubicBezTo>
                <a:cubicBezTo>
                  <a:pt x="3281" y="1028"/>
                  <a:pt x="3240" y="1029"/>
                  <a:pt x="3275" y="1030"/>
                </a:cubicBezTo>
                <a:cubicBezTo>
                  <a:pt x="3282" y="1029"/>
                  <a:pt x="3295" y="1029"/>
                  <a:pt x="3305" y="1029"/>
                </a:cubicBezTo>
                <a:cubicBezTo>
                  <a:pt x="3316" y="1030"/>
                  <a:pt x="3300" y="1031"/>
                  <a:pt x="3292" y="1031"/>
                </a:cubicBezTo>
                <a:cubicBezTo>
                  <a:pt x="3342" y="1033"/>
                  <a:pt x="3323" y="1025"/>
                  <a:pt x="3371" y="1029"/>
                </a:cubicBezTo>
                <a:cubicBezTo>
                  <a:pt x="3359" y="1030"/>
                  <a:pt x="3371" y="1032"/>
                  <a:pt x="3364" y="1033"/>
                </a:cubicBezTo>
                <a:cubicBezTo>
                  <a:pt x="3376" y="1032"/>
                  <a:pt x="3388" y="1032"/>
                  <a:pt x="3401" y="1033"/>
                </a:cubicBezTo>
                <a:cubicBezTo>
                  <a:pt x="3401" y="1033"/>
                  <a:pt x="3401" y="1033"/>
                  <a:pt x="3389" y="1030"/>
                </a:cubicBezTo>
                <a:cubicBezTo>
                  <a:pt x="3396" y="1030"/>
                  <a:pt x="3403" y="1031"/>
                  <a:pt x="3407" y="1031"/>
                </a:cubicBezTo>
                <a:cubicBezTo>
                  <a:pt x="3407" y="1031"/>
                  <a:pt x="3407" y="1031"/>
                  <a:pt x="3406" y="1030"/>
                </a:cubicBezTo>
                <a:cubicBezTo>
                  <a:pt x="3429" y="1035"/>
                  <a:pt x="3450" y="1029"/>
                  <a:pt x="3464" y="1035"/>
                </a:cubicBezTo>
                <a:cubicBezTo>
                  <a:pt x="3454" y="1030"/>
                  <a:pt x="3482" y="1036"/>
                  <a:pt x="3492" y="1035"/>
                </a:cubicBezTo>
                <a:cubicBezTo>
                  <a:pt x="3472" y="1031"/>
                  <a:pt x="3435" y="1032"/>
                  <a:pt x="3433" y="1029"/>
                </a:cubicBezTo>
                <a:cubicBezTo>
                  <a:pt x="3442" y="1028"/>
                  <a:pt x="3450" y="1030"/>
                  <a:pt x="3459" y="1029"/>
                </a:cubicBezTo>
                <a:cubicBezTo>
                  <a:pt x="3453" y="1029"/>
                  <a:pt x="3444" y="1028"/>
                  <a:pt x="3441" y="1027"/>
                </a:cubicBezTo>
                <a:cubicBezTo>
                  <a:pt x="3472" y="1026"/>
                  <a:pt x="3489" y="1030"/>
                  <a:pt x="3507" y="1031"/>
                </a:cubicBezTo>
                <a:cubicBezTo>
                  <a:pt x="3507" y="1031"/>
                  <a:pt x="3507" y="1031"/>
                  <a:pt x="3475" y="1030"/>
                </a:cubicBezTo>
                <a:cubicBezTo>
                  <a:pt x="3477" y="1033"/>
                  <a:pt x="3489" y="1031"/>
                  <a:pt x="3498" y="1033"/>
                </a:cubicBezTo>
                <a:cubicBezTo>
                  <a:pt x="3513" y="1033"/>
                  <a:pt x="3526" y="1035"/>
                  <a:pt x="3538" y="1035"/>
                </a:cubicBezTo>
                <a:cubicBezTo>
                  <a:pt x="3536" y="1035"/>
                  <a:pt x="3535" y="1035"/>
                  <a:pt x="3533" y="1035"/>
                </a:cubicBezTo>
                <a:cubicBezTo>
                  <a:pt x="3537" y="1035"/>
                  <a:pt x="3537" y="1035"/>
                  <a:pt x="3540" y="1035"/>
                </a:cubicBezTo>
                <a:cubicBezTo>
                  <a:pt x="3539" y="1035"/>
                  <a:pt x="3539" y="1035"/>
                  <a:pt x="3538" y="1035"/>
                </a:cubicBezTo>
                <a:cubicBezTo>
                  <a:pt x="3569" y="1035"/>
                  <a:pt x="3579" y="1030"/>
                  <a:pt x="3592" y="1030"/>
                </a:cubicBezTo>
                <a:cubicBezTo>
                  <a:pt x="3606" y="1030"/>
                  <a:pt x="3632" y="1033"/>
                  <a:pt x="3623" y="1035"/>
                </a:cubicBezTo>
                <a:cubicBezTo>
                  <a:pt x="3634" y="1036"/>
                  <a:pt x="3576" y="1032"/>
                  <a:pt x="3596" y="1037"/>
                </a:cubicBezTo>
                <a:cubicBezTo>
                  <a:pt x="3616" y="1032"/>
                  <a:pt x="3637" y="1040"/>
                  <a:pt x="3681" y="1038"/>
                </a:cubicBezTo>
                <a:cubicBezTo>
                  <a:pt x="3662" y="1036"/>
                  <a:pt x="3693" y="1036"/>
                  <a:pt x="3675" y="1033"/>
                </a:cubicBezTo>
                <a:cubicBezTo>
                  <a:pt x="3696" y="1035"/>
                  <a:pt x="3697" y="1036"/>
                  <a:pt x="3706" y="1038"/>
                </a:cubicBezTo>
                <a:cubicBezTo>
                  <a:pt x="3706" y="1038"/>
                  <a:pt x="3706" y="1038"/>
                  <a:pt x="3713" y="1036"/>
                </a:cubicBezTo>
                <a:cubicBezTo>
                  <a:pt x="3740" y="1040"/>
                  <a:pt x="3719" y="1039"/>
                  <a:pt x="3760" y="1042"/>
                </a:cubicBezTo>
                <a:cubicBezTo>
                  <a:pt x="3747" y="1041"/>
                  <a:pt x="3777" y="1041"/>
                  <a:pt x="3766" y="1039"/>
                </a:cubicBezTo>
                <a:cubicBezTo>
                  <a:pt x="3778" y="1040"/>
                  <a:pt x="3789" y="1040"/>
                  <a:pt x="3797" y="1042"/>
                </a:cubicBezTo>
                <a:cubicBezTo>
                  <a:pt x="3797" y="1042"/>
                  <a:pt x="3797" y="1042"/>
                  <a:pt x="3796" y="1041"/>
                </a:cubicBezTo>
                <a:cubicBezTo>
                  <a:pt x="3838" y="1043"/>
                  <a:pt x="3830" y="1040"/>
                  <a:pt x="3868" y="1043"/>
                </a:cubicBezTo>
                <a:cubicBezTo>
                  <a:pt x="3868" y="1043"/>
                  <a:pt x="3868" y="1043"/>
                  <a:pt x="3865" y="1044"/>
                </a:cubicBezTo>
                <a:cubicBezTo>
                  <a:pt x="3914" y="1048"/>
                  <a:pt x="3978" y="1048"/>
                  <a:pt x="4029" y="1051"/>
                </a:cubicBezTo>
                <a:cubicBezTo>
                  <a:pt x="4029" y="1051"/>
                  <a:pt x="4029" y="1051"/>
                  <a:pt x="4013" y="1051"/>
                </a:cubicBezTo>
                <a:cubicBezTo>
                  <a:pt x="4021" y="1051"/>
                  <a:pt x="4047" y="1053"/>
                  <a:pt x="4062" y="1052"/>
                </a:cubicBezTo>
                <a:cubicBezTo>
                  <a:pt x="4050" y="1052"/>
                  <a:pt x="4050" y="1052"/>
                  <a:pt x="4050" y="1052"/>
                </a:cubicBezTo>
                <a:cubicBezTo>
                  <a:pt x="4051" y="1051"/>
                  <a:pt x="4057" y="1049"/>
                  <a:pt x="4069" y="1049"/>
                </a:cubicBezTo>
                <a:cubicBezTo>
                  <a:pt x="4069" y="1049"/>
                  <a:pt x="4069" y="1049"/>
                  <a:pt x="4074" y="1051"/>
                </a:cubicBezTo>
                <a:cubicBezTo>
                  <a:pt x="4074" y="1051"/>
                  <a:pt x="4074" y="1051"/>
                  <a:pt x="4079" y="1050"/>
                </a:cubicBezTo>
                <a:cubicBezTo>
                  <a:pt x="4098" y="1051"/>
                  <a:pt x="4074" y="1052"/>
                  <a:pt x="4093" y="1053"/>
                </a:cubicBezTo>
                <a:cubicBezTo>
                  <a:pt x="4104" y="1049"/>
                  <a:pt x="4174" y="1054"/>
                  <a:pt x="4191" y="1051"/>
                </a:cubicBezTo>
                <a:cubicBezTo>
                  <a:pt x="4203" y="1055"/>
                  <a:pt x="4155" y="1050"/>
                  <a:pt x="4169" y="1054"/>
                </a:cubicBezTo>
                <a:cubicBezTo>
                  <a:pt x="4175" y="1053"/>
                  <a:pt x="4177" y="1053"/>
                  <a:pt x="4189" y="1053"/>
                </a:cubicBezTo>
                <a:cubicBezTo>
                  <a:pt x="4189" y="1053"/>
                  <a:pt x="4189" y="1053"/>
                  <a:pt x="4185" y="1055"/>
                </a:cubicBezTo>
                <a:cubicBezTo>
                  <a:pt x="4242" y="1055"/>
                  <a:pt x="4264" y="1054"/>
                  <a:pt x="4315" y="1056"/>
                </a:cubicBezTo>
                <a:cubicBezTo>
                  <a:pt x="4315" y="1056"/>
                  <a:pt x="4315" y="1056"/>
                  <a:pt x="4313" y="1056"/>
                </a:cubicBezTo>
                <a:cubicBezTo>
                  <a:pt x="4332" y="1056"/>
                  <a:pt x="4341" y="1056"/>
                  <a:pt x="4349" y="1058"/>
                </a:cubicBezTo>
                <a:cubicBezTo>
                  <a:pt x="4353" y="1057"/>
                  <a:pt x="4340" y="1056"/>
                  <a:pt x="4347" y="1056"/>
                </a:cubicBezTo>
                <a:cubicBezTo>
                  <a:pt x="4379" y="1062"/>
                  <a:pt x="4411" y="1054"/>
                  <a:pt x="4431" y="1058"/>
                </a:cubicBezTo>
                <a:cubicBezTo>
                  <a:pt x="4428" y="1054"/>
                  <a:pt x="4470" y="1052"/>
                  <a:pt x="4453" y="1048"/>
                </a:cubicBezTo>
                <a:cubicBezTo>
                  <a:pt x="4453" y="1048"/>
                  <a:pt x="4453" y="1048"/>
                  <a:pt x="4466" y="1049"/>
                </a:cubicBezTo>
                <a:cubicBezTo>
                  <a:pt x="4462" y="1046"/>
                  <a:pt x="4425" y="1048"/>
                  <a:pt x="4417" y="1045"/>
                </a:cubicBezTo>
                <a:close/>
                <a:moveTo>
                  <a:pt x="2061" y="988"/>
                </a:moveTo>
                <a:cubicBezTo>
                  <a:pt x="2068" y="987"/>
                  <a:pt x="2073" y="987"/>
                  <a:pt x="2078" y="988"/>
                </a:cubicBezTo>
                <a:lnTo>
                  <a:pt x="2061" y="988"/>
                </a:lnTo>
                <a:close/>
                <a:moveTo>
                  <a:pt x="3533" y="1019"/>
                </a:moveTo>
                <a:cubicBezTo>
                  <a:pt x="3533" y="1019"/>
                  <a:pt x="3533" y="1019"/>
                  <a:pt x="3538" y="1019"/>
                </a:cubicBezTo>
                <a:cubicBezTo>
                  <a:pt x="3541" y="1019"/>
                  <a:pt x="3544" y="1020"/>
                  <a:pt x="3533" y="1019"/>
                </a:cubicBezTo>
                <a:close/>
                <a:moveTo>
                  <a:pt x="2099" y="986"/>
                </a:moveTo>
                <a:cubicBezTo>
                  <a:pt x="2100" y="985"/>
                  <a:pt x="2101" y="985"/>
                  <a:pt x="2102" y="985"/>
                </a:cubicBezTo>
                <a:cubicBezTo>
                  <a:pt x="2098" y="985"/>
                  <a:pt x="2094" y="984"/>
                  <a:pt x="2091" y="984"/>
                </a:cubicBezTo>
                <a:cubicBezTo>
                  <a:pt x="2093" y="984"/>
                  <a:pt x="2096" y="985"/>
                  <a:pt x="2099" y="986"/>
                </a:cubicBezTo>
                <a:close/>
                <a:moveTo>
                  <a:pt x="1046" y="943"/>
                </a:moveTo>
                <a:cubicBezTo>
                  <a:pt x="1055" y="943"/>
                  <a:pt x="1062" y="943"/>
                  <a:pt x="1069" y="944"/>
                </a:cubicBezTo>
                <a:cubicBezTo>
                  <a:pt x="1071" y="944"/>
                  <a:pt x="1073" y="944"/>
                  <a:pt x="1074" y="943"/>
                </a:cubicBezTo>
                <a:cubicBezTo>
                  <a:pt x="1065" y="942"/>
                  <a:pt x="1055" y="942"/>
                  <a:pt x="1046" y="943"/>
                </a:cubicBezTo>
                <a:close/>
                <a:moveTo>
                  <a:pt x="1256" y="967"/>
                </a:moveTo>
                <a:cubicBezTo>
                  <a:pt x="1254" y="967"/>
                  <a:pt x="1252" y="968"/>
                  <a:pt x="1246" y="968"/>
                </a:cubicBezTo>
                <a:cubicBezTo>
                  <a:pt x="1254" y="968"/>
                  <a:pt x="1257" y="968"/>
                  <a:pt x="1256" y="967"/>
                </a:cubicBezTo>
                <a:close/>
                <a:moveTo>
                  <a:pt x="2567" y="1007"/>
                </a:moveTo>
                <a:cubicBezTo>
                  <a:pt x="2567" y="1007"/>
                  <a:pt x="2567" y="1007"/>
                  <a:pt x="2569" y="1008"/>
                </a:cubicBezTo>
                <a:cubicBezTo>
                  <a:pt x="2571" y="1008"/>
                  <a:pt x="2570" y="1008"/>
                  <a:pt x="2567" y="1007"/>
                </a:cubicBezTo>
                <a:close/>
                <a:moveTo>
                  <a:pt x="2504" y="1006"/>
                </a:moveTo>
                <a:cubicBezTo>
                  <a:pt x="2503" y="1006"/>
                  <a:pt x="2503" y="1006"/>
                  <a:pt x="2503" y="1006"/>
                </a:cubicBezTo>
                <a:cubicBezTo>
                  <a:pt x="2500" y="1006"/>
                  <a:pt x="2497" y="1006"/>
                  <a:pt x="2494" y="1006"/>
                </a:cubicBezTo>
                <a:cubicBezTo>
                  <a:pt x="2498" y="1006"/>
                  <a:pt x="2502" y="1007"/>
                  <a:pt x="2504" y="1006"/>
                </a:cubicBezTo>
                <a:close/>
                <a:moveTo>
                  <a:pt x="2626" y="1009"/>
                </a:moveTo>
                <a:cubicBezTo>
                  <a:pt x="2624" y="1009"/>
                  <a:pt x="2623" y="1009"/>
                  <a:pt x="2622" y="1009"/>
                </a:cubicBezTo>
                <a:cubicBezTo>
                  <a:pt x="2622" y="1009"/>
                  <a:pt x="2623" y="1009"/>
                  <a:pt x="2626" y="1009"/>
                </a:cubicBezTo>
                <a:close/>
                <a:moveTo>
                  <a:pt x="2462" y="1010"/>
                </a:moveTo>
                <a:cubicBezTo>
                  <a:pt x="2484" y="1009"/>
                  <a:pt x="2499" y="1010"/>
                  <a:pt x="2511" y="1008"/>
                </a:cubicBezTo>
                <a:cubicBezTo>
                  <a:pt x="2511" y="1008"/>
                  <a:pt x="2511" y="1008"/>
                  <a:pt x="2492" y="1006"/>
                </a:cubicBezTo>
                <a:cubicBezTo>
                  <a:pt x="2492" y="1006"/>
                  <a:pt x="2493" y="1006"/>
                  <a:pt x="2494" y="1006"/>
                </a:cubicBezTo>
                <a:cubicBezTo>
                  <a:pt x="2490" y="1006"/>
                  <a:pt x="2486" y="1005"/>
                  <a:pt x="2484" y="1005"/>
                </a:cubicBezTo>
                <a:cubicBezTo>
                  <a:pt x="2505" y="1007"/>
                  <a:pt x="2467" y="1009"/>
                  <a:pt x="2462" y="1010"/>
                </a:cubicBezTo>
                <a:close/>
                <a:moveTo>
                  <a:pt x="2125" y="992"/>
                </a:moveTo>
                <a:cubicBezTo>
                  <a:pt x="2122" y="992"/>
                  <a:pt x="2117" y="992"/>
                  <a:pt x="2110" y="993"/>
                </a:cubicBezTo>
                <a:lnTo>
                  <a:pt x="2125" y="992"/>
                </a:lnTo>
                <a:close/>
                <a:moveTo>
                  <a:pt x="1853" y="984"/>
                </a:moveTo>
                <a:cubicBezTo>
                  <a:pt x="1852" y="984"/>
                  <a:pt x="1850" y="984"/>
                  <a:pt x="1848" y="984"/>
                </a:cubicBezTo>
                <a:cubicBezTo>
                  <a:pt x="1848" y="984"/>
                  <a:pt x="1848" y="984"/>
                  <a:pt x="1848" y="984"/>
                </a:cubicBezTo>
                <a:cubicBezTo>
                  <a:pt x="1853" y="984"/>
                  <a:pt x="1853" y="984"/>
                  <a:pt x="1853" y="984"/>
                </a:cubicBezTo>
                <a:close/>
                <a:moveTo>
                  <a:pt x="1644" y="979"/>
                </a:moveTo>
                <a:cubicBezTo>
                  <a:pt x="1643" y="979"/>
                  <a:pt x="1643" y="979"/>
                  <a:pt x="1642" y="979"/>
                </a:cubicBezTo>
                <a:cubicBezTo>
                  <a:pt x="1643" y="979"/>
                  <a:pt x="1643" y="979"/>
                  <a:pt x="1644" y="979"/>
                </a:cubicBezTo>
                <a:close/>
                <a:moveTo>
                  <a:pt x="2111" y="991"/>
                </a:moveTo>
                <a:cubicBezTo>
                  <a:pt x="2111" y="991"/>
                  <a:pt x="2110" y="991"/>
                  <a:pt x="2109" y="992"/>
                </a:cubicBezTo>
                <a:cubicBezTo>
                  <a:pt x="2113" y="992"/>
                  <a:pt x="2113" y="991"/>
                  <a:pt x="2111" y="991"/>
                </a:cubicBezTo>
                <a:close/>
                <a:moveTo>
                  <a:pt x="411" y="925"/>
                </a:moveTo>
                <a:cubicBezTo>
                  <a:pt x="411" y="925"/>
                  <a:pt x="411" y="925"/>
                  <a:pt x="395" y="924"/>
                </a:cubicBezTo>
                <a:cubicBezTo>
                  <a:pt x="394" y="925"/>
                  <a:pt x="397" y="925"/>
                  <a:pt x="411" y="925"/>
                </a:cubicBezTo>
                <a:close/>
                <a:moveTo>
                  <a:pt x="319" y="922"/>
                </a:moveTo>
                <a:cubicBezTo>
                  <a:pt x="319" y="922"/>
                  <a:pt x="319" y="922"/>
                  <a:pt x="303" y="921"/>
                </a:cubicBezTo>
                <a:cubicBezTo>
                  <a:pt x="310" y="922"/>
                  <a:pt x="313" y="923"/>
                  <a:pt x="312" y="922"/>
                </a:cubicBezTo>
                <a:cubicBezTo>
                  <a:pt x="317" y="924"/>
                  <a:pt x="317" y="923"/>
                  <a:pt x="319" y="922"/>
                </a:cubicBezTo>
                <a:close/>
                <a:moveTo>
                  <a:pt x="319" y="922"/>
                </a:moveTo>
                <a:cubicBezTo>
                  <a:pt x="319" y="922"/>
                  <a:pt x="319" y="922"/>
                  <a:pt x="326" y="923"/>
                </a:cubicBezTo>
                <a:cubicBezTo>
                  <a:pt x="322" y="922"/>
                  <a:pt x="320" y="922"/>
                  <a:pt x="319" y="922"/>
                </a:cubicBezTo>
                <a:close/>
                <a:moveTo>
                  <a:pt x="1" y="911"/>
                </a:moveTo>
                <a:cubicBezTo>
                  <a:pt x="2" y="912"/>
                  <a:pt x="0" y="913"/>
                  <a:pt x="7" y="913"/>
                </a:cubicBezTo>
                <a:cubicBezTo>
                  <a:pt x="6" y="914"/>
                  <a:pt x="13" y="912"/>
                  <a:pt x="1" y="911"/>
                </a:cubicBezTo>
                <a:close/>
                <a:moveTo>
                  <a:pt x="558" y="930"/>
                </a:moveTo>
                <a:cubicBezTo>
                  <a:pt x="573" y="930"/>
                  <a:pt x="581" y="931"/>
                  <a:pt x="588" y="931"/>
                </a:cubicBezTo>
                <a:cubicBezTo>
                  <a:pt x="588" y="931"/>
                  <a:pt x="588" y="931"/>
                  <a:pt x="559" y="930"/>
                </a:cubicBezTo>
                <a:cubicBezTo>
                  <a:pt x="562" y="930"/>
                  <a:pt x="564" y="930"/>
                  <a:pt x="558" y="930"/>
                </a:cubicBezTo>
                <a:close/>
                <a:moveTo>
                  <a:pt x="114" y="920"/>
                </a:moveTo>
                <a:cubicBezTo>
                  <a:pt x="130" y="922"/>
                  <a:pt x="130" y="922"/>
                  <a:pt x="130" y="922"/>
                </a:cubicBezTo>
                <a:cubicBezTo>
                  <a:pt x="116" y="920"/>
                  <a:pt x="116" y="920"/>
                  <a:pt x="116" y="920"/>
                </a:cubicBezTo>
                <a:cubicBezTo>
                  <a:pt x="114" y="920"/>
                  <a:pt x="114" y="920"/>
                  <a:pt x="114" y="920"/>
                </a:cubicBezTo>
                <a:close/>
                <a:moveTo>
                  <a:pt x="274" y="919"/>
                </a:moveTo>
                <a:cubicBezTo>
                  <a:pt x="268" y="919"/>
                  <a:pt x="265" y="919"/>
                  <a:pt x="263" y="918"/>
                </a:cubicBezTo>
                <a:cubicBezTo>
                  <a:pt x="263" y="919"/>
                  <a:pt x="262" y="919"/>
                  <a:pt x="261" y="919"/>
                </a:cubicBezTo>
                <a:cubicBezTo>
                  <a:pt x="269" y="920"/>
                  <a:pt x="272" y="920"/>
                  <a:pt x="274" y="920"/>
                </a:cubicBezTo>
                <a:cubicBezTo>
                  <a:pt x="273" y="920"/>
                  <a:pt x="272" y="920"/>
                  <a:pt x="274" y="919"/>
                </a:cubicBezTo>
                <a:close/>
                <a:moveTo>
                  <a:pt x="385" y="923"/>
                </a:moveTo>
                <a:cubicBezTo>
                  <a:pt x="385" y="923"/>
                  <a:pt x="385" y="923"/>
                  <a:pt x="395" y="924"/>
                </a:cubicBezTo>
                <a:cubicBezTo>
                  <a:pt x="395" y="924"/>
                  <a:pt x="397" y="923"/>
                  <a:pt x="399" y="923"/>
                </a:cubicBezTo>
                <a:cubicBezTo>
                  <a:pt x="396" y="923"/>
                  <a:pt x="389" y="923"/>
                  <a:pt x="385" y="923"/>
                </a:cubicBezTo>
                <a:close/>
                <a:moveTo>
                  <a:pt x="213" y="927"/>
                </a:moveTo>
                <a:cubicBezTo>
                  <a:pt x="213" y="927"/>
                  <a:pt x="213" y="927"/>
                  <a:pt x="224" y="926"/>
                </a:cubicBezTo>
                <a:cubicBezTo>
                  <a:pt x="225" y="926"/>
                  <a:pt x="209" y="926"/>
                  <a:pt x="204" y="926"/>
                </a:cubicBezTo>
                <a:cubicBezTo>
                  <a:pt x="204" y="926"/>
                  <a:pt x="204" y="926"/>
                  <a:pt x="213" y="927"/>
                </a:cubicBezTo>
                <a:close/>
                <a:moveTo>
                  <a:pt x="219" y="923"/>
                </a:moveTo>
                <a:cubicBezTo>
                  <a:pt x="203" y="924"/>
                  <a:pt x="175" y="921"/>
                  <a:pt x="152" y="920"/>
                </a:cubicBezTo>
                <a:cubicBezTo>
                  <a:pt x="152" y="920"/>
                  <a:pt x="152" y="920"/>
                  <a:pt x="161" y="923"/>
                </a:cubicBezTo>
                <a:cubicBezTo>
                  <a:pt x="161" y="923"/>
                  <a:pt x="161" y="923"/>
                  <a:pt x="164" y="922"/>
                </a:cubicBezTo>
                <a:cubicBezTo>
                  <a:pt x="182" y="922"/>
                  <a:pt x="209" y="926"/>
                  <a:pt x="219" y="923"/>
                </a:cubicBezTo>
                <a:close/>
                <a:moveTo>
                  <a:pt x="643" y="932"/>
                </a:moveTo>
                <a:cubicBezTo>
                  <a:pt x="643" y="932"/>
                  <a:pt x="643" y="932"/>
                  <a:pt x="627" y="929"/>
                </a:cubicBezTo>
                <a:cubicBezTo>
                  <a:pt x="631" y="931"/>
                  <a:pt x="631" y="931"/>
                  <a:pt x="631" y="931"/>
                </a:cubicBezTo>
                <a:cubicBezTo>
                  <a:pt x="631" y="931"/>
                  <a:pt x="631" y="931"/>
                  <a:pt x="643" y="932"/>
                </a:cubicBezTo>
                <a:close/>
                <a:moveTo>
                  <a:pt x="823" y="936"/>
                </a:moveTo>
                <a:cubicBezTo>
                  <a:pt x="826" y="935"/>
                  <a:pt x="824" y="938"/>
                  <a:pt x="829" y="937"/>
                </a:cubicBezTo>
                <a:cubicBezTo>
                  <a:pt x="858" y="939"/>
                  <a:pt x="817" y="934"/>
                  <a:pt x="823" y="936"/>
                </a:cubicBezTo>
                <a:close/>
                <a:moveTo>
                  <a:pt x="501" y="925"/>
                </a:moveTo>
                <a:cubicBezTo>
                  <a:pt x="513" y="924"/>
                  <a:pt x="522" y="924"/>
                  <a:pt x="531" y="925"/>
                </a:cubicBezTo>
                <a:cubicBezTo>
                  <a:pt x="523" y="924"/>
                  <a:pt x="514" y="923"/>
                  <a:pt x="503" y="922"/>
                </a:cubicBezTo>
                <a:cubicBezTo>
                  <a:pt x="510" y="923"/>
                  <a:pt x="494" y="923"/>
                  <a:pt x="501" y="925"/>
                </a:cubicBezTo>
                <a:close/>
                <a:moveTo>
                  <a:pt x="815" y="936"/>
                </a:moveTo>
                <a:cubicBezTo>
                  <a:pt x="810" y="936"/>
                  <a:pt x="807" y="936"/>
                  <a:pt x="805" y="935"/>
                </a:cubicBezTo>
                <a:cubicBezTo>
                  <a:pt x="805" y="935"/>
                  <a:pt x="804" y="936"/>
                  <a:pt x="804" y="936"/>
                </a:cubicBezTo>
                <a:lnTo>
                  <a:pt x="815" y="936"/>
                </a:lnTo>
                <a:close/>
                <a:moveTo>
                  <a:pt x="4460" y="1043"/>
                </a:moveTo>
                <a:cubicBezTo>
                  <a:pt x="4460" y="1043"/>
                  <a:pt x="4460" y="1043"/>
                  <a:pt x="4445" y="1044"/>
                </a:cubicBezTo>
                <a:cubicBezTo>
                  <a:pt x="4450" y="1044"/>
                  <a:pt x="4450" y="1044"/>
                  <a:pt x="4450" y="1044"/>
                </a:cubicBezTo>
                <a:cubicBezTo>
                  <a:pt x="4450" y="1044"/>
                  <a:pt x="4450" y="1044"/>
                  <a:pt x="4460" y="1043"/>
                </a:cubicBezTo>
                <a:close/>
                <a:moveTo>
                  <a:pt x="805" y="935"/>
                </a:moveTo>
                <a:cubicBezTo>
                  <a:pt x="805" y="935"/>
                  <a:pt x="805" y="935"/>
                  <a:pt x="805" y="935"/>
                </a:cubicBezTo>
                <a:cubicBezTo>
                  <a:pt x="805" y="935"/>
                  <a:pt x="805" y="935"/>
                  <a:pt x="805" y="935"/>
                </a:cubicBezTo>
                <a:close/>
                <a:moveTo>
                  <a:pt x="557" y="929"/>
                </a:moveTo>
                <a:cubicBezTo>
                  <a:pt x="561" y="929"/>
                  <a:pt x="566" y="928"/>
                  <a:pt x="569" y="928"/>
                </a:cubicBezTo>
                <a:cubicBezTo>
                  <a:pt x="568" y="928"/>
                  <a:pt x="561" y="928"/>
                  <a:pt x="557" y="929"/>
                </a:cubicBezTo>
                <a:close/>
                <a:moveTo>
                  <a:pt x="745" y="933"/>
                </a:moveTo>
                <a:cubicBezTo>
                  <a:pt x="745" y="933"/>
                  <a:pt x="745" y="933"/>
                  <a:pt x="731" y="932"/>
                </a:cubicBezTo>
                <a:cubicBezTo>
                  <a:pt x="733" y="933"/>
                  <a:pt x="731" y="933"/>
                  <a:pt x="731" y="933"/>
                </a:cubicBezTo>
                <a:lnTo>
                  <a:pt x="745" y="933"/>
                </a:lnTo>
                <a:close/>
                <a:moveTo>
                  <a:pt x="531" y="925"/>
                </a:moveTo>
                <a:cubicBezTo>
                  <a:pt x="536" y="926"/>
                  <a:pt x="541" y="926"/>
                  <a:pt x="545" y="927"/>
                </a:cubicBezTo>
                <a:cubicBezTo>
                  <a:pt x="540" y="926"/>
                  <a:pt x="536" y="925"/>
                  <a:pt x="531" y="925"/>
                </a:cubicBezTo>
                <a:close/>
                <a:moveTo>
                  <a:pt x="274" y="920"/>
                </a:moveTo>
                <a:cubicBezTo>
                  <a:pt x="274" y="920"/>
                  <a:pt x="275" y="920"/>
                  <a:pt x="274" y="920"/>
                </a:cubicBezTo>
                <a:close/>
                <a:moveTo>
                  <a:pt x="400" y="922"/>
                </a:moveTo>
                <a:cubicBezTo>
                  <a:pt x="401" y="922"/>
                  <a:pt x="401" y="922"/>
                  <a:pt x="401" y="922"/>
                </a:cubicBezTo>
                <a:cubicBezTo>
                  <a:pt x="401" y="922"/>
                  <a:pt x="400" y="922"/>
                  <a:pt x="400" y="922"/>
                </a:cubicBezTo>
                <a:close/>
                <a:moveTo>
                  <a:pt x="444" y="926"/>
                </a:moveTo>
                <a:cubicBezTo>
                  <a:pt x="450" y="924"/>
                  <a:pt x="450" y="924"/>
                  <a:pt x="450" y="924"/>
                </a:cubicBezTo>
                <a:cubicBezTo>
                  <a:pt x="441" y="925"/>
                  <a:pt x="439" y="925"/>
                  <a:pt x="438" y="926"/>
                </a:cubicBezTo>
                <a:lnTo>
                  <a:pt x="444" y="926"/>
                </a:lnTo>
                <a:close/>
                <a:moveTo>
                  <a:pt x="583" y="940"/>
                </a:moveTo>
                <a:cubicBezTo>
                  <a:pt x="590" y="940"/>
                  <a:pt x="590" y="940"/>
                  <a:pt x="590" y="940"/>
                </a:cubicBezTo>
                <a:cubicBezTo>
                  <a:pt x="600" y="940"/>
                  <a:pt x="594" y="939"/>
                  <a:pt x="584" y="939"/>
                </a:cubicBezTo>
                <a:cubicBezTo>
                  <a:pt x="584" y="939"/>
                  <a:pt x="584" y="939"/>
                  <a:pt x="583" y="940"/>
                </a:cubicBezTo>
                <a:close/>
                <a:moveTo>
                  <a:pt x="498" y="934"/>
                </a:moveTo>
                <a:cubicBezTo>
                  <a:pt x="498" y="934"/>
                  <a:pt x="498" y="934"/>
                  <a:pt x="498" y="935"/>
                </a:cubicBezTo>
                <a:cubicBezTo>
                  <a:pt x="511" y="934"/>
                  <a:pt x="511" y="934"/>
                  <a:pt x="511" y="934"/>
                </a:cubicBezTo>
                <a:cubicBezTo>
                  <a:pt x="511" y="934"/>
                  <a:pt x="511" y="934"/>
                  <a:pt x="485" y="932"/>
                </a:cubicBezTo>
                <a:cubicBezTo>
                  <a:pt x="487" y="933"/>
                  <a:pt x="483" y="934"/>
                  <a:pt x="498" y="934"/>
                </a:cubicBezTo>
                <a:close/>
                <a:moveTo>
                  <a:pt x="510" y="929"/>
                </a:moveTo>
                <a:cubicBezTo>
                  <a:pt x="512" y="929"/>
                  <a:pt x="512" y="929"/>
                  <a:pt x="512" y="929"/>
                </a:cubicBezTo>
                <a:cubicBezTo>
                  <a:pt x="505" y="929"/>
                  <a:pt x="500" y="928"/>
                  <a:pt x="494" y="928"/>
                </a:cubicBezTo>
                <a:cubicBezTo>
                  <a:pt x="499" y="929"/>
                  <a:pt x="503" y="929"/>
                  <a:pt x="510" y="929"/>
                </a:cubicBezTo>
                <a:close/>
                <a:moveTo>
                  <a:pt x="452" y="922"/>
                </a:moveTo>
                <a:cubicBezTo>
                  <a:pt x="468" y="924"/>
                  <a:pt x="468" y="924"/>
                  <a:pt x="468" y="924"/>
                </a:cubicBezTo>
                <a:cubicBezTo>
                  <a:pt x="461" y="923"/>
                  <a:pt x="461" y="923"/>
                  <a:pt x="461" y="923"/>
                </a:cubicBezTo>
                <a:cubicBezTo>
                  <a:pt x="452" y="922"/>
                  <a:pt x="452" y="922"/>
                  <a:pt x="452" y="922"/>
                </a:cubicBezTo>
                <a:close/>
                <a:moveTo>
                  <a:pt x="544" y="932"/>
                </a:moveTo>
                <a:cubicBezTo>
                  <a:pt x="555" y="933"/>
                  <a:pt x="549" y="934"/>
                  <a:pt x="569" y="935"/>
                </a:cubicBezTo>
                <a:cubicBezTo>
                  <a:pt x="579" y="933"/>
                  <a:pt x="563" y="932"/>
                  <a:pt x="558" y="930"/>
                </a:cubicBezTo>
                <a:cubicBezTo>
                  <a:pt x="534" y="930"/>
                  <a:pt x="576" y="933"/>
                  <a:pt x="544" y="932"/>
                </a:cubicBezTo>
                <a:close/>
                <a:moveTo>
                  <a:pt x="556" y="929"/>
                </a:moveTo>
                <a:cubicBezTo>
                  <a:pt x="557" y="929"/>
                  <a:pt x="558" y="929"/>
                  <a:pt x="559" y="930"/>
                </a:cubicBezTo>
                <a:cubicBezTo>
                  <a:pt x="558" y="929"/>
                  <a:pt x="557" y="929"/>
                  <a:pt x="556" y="929"/>
                </a:cubicBezTo>
                <a:close/>
                <a:moveTo>
                  <a:pt x="555" y="929"/>
                </a:moveTo>
                <a:cubicBezTo>
                  <a:pt x="540" y="929"/>
                  <a:pt x="540" y="929"/>
                  <a:pt x="540" y="929"/>
                </a:cubicBezTo>
                <a:cubicBezTo>
                  <a:pt x="546" y="929"/>
                  <a:pt x="551" y="930"/>
                  <a:pt x="558" y="930"/>
                </a:cubicBezTo>
                <a:cubicBezTo>
                  <a:pt x="557" y="930"/>
                  <a:pt x="557" y="929"/>
                  <a:pt x="556" y="929"/>
                </a:cubicBezTo>
                <a:cubicBezTo>
                  <a:pt x="555" y="929"/>
                  <a:pt x="554" y="929"/>
                  <a:pt x="555" y="929"/>
                </a:cubicBezTo>
                <a:close/>
                <a:moveTo>
                  <a:pt x="484" y="927"/>
                </a:moveTo>
                <a:cubicBezTo>
                  <a:pt x="483" y="927"/>
                  <a:pt x="483" y="927"/>
                  <a:pt x="483" y="927"/>
                </a:cubicBezTo>
                <a:cubicBezTo>
                  <a:pt x="486" y="927"/>
                  <a:pt x="490" y="928"/>
                  <a:pt x="494" y="928"/>
                </a:cubicBezTo>
                <a:cubicBezTo>
                  <a:pt x="492" y="928"/>
                  <a:pt x="489" y="927"/>
                  <a:pt x="485" y="927"/>
                </a:cubicBezTo>
                <a:cubicBezTo>
                  <a:pt x="486" y="926"/>
                  <a:pt x="486" y="926"/>
                  <a:pt x="484" y="927"/>
                </a:cubicBezTo>
                <a:close/>
                <a:moveTo>
                  <a:pt x="512" y="929"/>
                </a:moveTo>
                <a:cubicBezTo>
                  <a:pt x="540" y="929"/>
                  <a:pt x="540" y="929"/>
                  <a:pt x="540" y="929"/>
                </a:cubicBezTo>
                <a:cubicBezTo>
                  <a:pt x="531" y="929"/>
                  <a:pt x="524" y="928"/>
                  <a:pt x="516" y="927"/>
                </a:cubicBezTo>
                <a:cubicBezTo>
                  <a:pt x="506" y="927"/>
                  <a:pt x="510" y="928"/>
                  <a:pt x="512" y="929"/>
                </a:cubicBezTo>
                <a:close/>
                <a:moveTo>
                  <a:pt x="291" y="923"/>
                </a:moveTo>
                <a:cubicBezTo>
                  <a:pt x="276" y="922"/>
                  <a:pt x="287" y="922"/>
                  <a:pt x="295" y="921"/>
                </a:cubicBezTo>
                <a:cubicBezTo>
                  <a:pt x="267" y="920"/>
                  <a:pt x="263" y="922"/>
                  <a:pt x="291" y="923"/>
                </a:cubicBezTo>
                <a:close/>
                <a:moveTo>
                  <a:pt x="329" y="926"/>
                </a:moveTo>
                <a:cubicBezTo>
                  <a:pt x="334" y="926"/>
                  <a:pt x="334" y="926"/>
                  <a:pt x="334" y="926"/>
                </a:cubicBezTo>
                <a:cubicBezTo>
                  <a:pt x="334" y="926"/>
                  <a:pt x="334" y="926"/>
                  <a:pt x="303" y="923"/>
                </a:cubicBezTo>
                <a:cubicBezTo>
                  <a:pt x="303" y="923"/>
                  <a:pt x="303" y="923"/>
                  <a:pt x="329" y="926"/>
                </a:cubicBezTo>
                <a:close/>
                <a:moveTo>
                  <a:pt x="380" y="930"/>
                </a:moveTo>
                <a:cubicBezTo>
                  <a:pt x="398" y="929"/>
                  <a:pt x="379" y="927"/>
                  <a:pt x="370" y="926"/>
                </a:cubicBezTo>
                <a:cubicBezTo>
                  <a:pt x="384" y="928"/>
                  <a:pt x="373" y="928"/>
                  <a:pt x="380" y="930"/>
                </a:cubicBezTo>
                <a:close/>
                <a:moveTo>
                  <a:pt x="410" y="933"/>
                </a:moveTo>
                <a:cubicBezTo>
                  <a:pt x="418" y="932"/>
                  <a:pt x="421" y="931"/>
                  <a:pt x="425" y="930"/>
                </a:cubicBezTo>
                <a:cubicBezTo>
                  <a:pt x="421" y="930"/>
                  <a:pt x="408" y="931"/>
                  <a:pt x="398" y="932"/>
                </a:cubicBezTo>
                <a:cubicBezTo>
                  <a:pt x="406" y="932"/>
                  <a:pt x="407" y="933"/>
                  <a:pt x="410" y="933"/>
                </a:cubicBezTo>
                <a:close/>
                <a:moveTo>
                  <a:pt x="299" y="919"/>
                </a:moveTo>
                <a:cubicBezTo>
                  <a:pt x="299" y="919"/>
                  <a:pt x="299" y="919"/>
                  <a:pt x="313" y="921"/>
                </a:cubicBezTo>
                <a:cubicBezTo>
                  <a:pt x="321" y="920"/>
                  <a:pt x="324" y="919"/>
                  <a:pt x="310" y="918"/>
                </a:cubicBezTo>
                <a:cubicBezTo>
                  <a:pt x="314" y="919"/>
                  <a:pt x="302" y="919"/>
                  <a:pt x="299" y="919"/>
                </a:cubicBezTo>
                <a:close/>
                <a:moveTo>
                  <a:pt x="426" y="929"/>
                </a:moveTo>
                <a:cubicBezTo>
                  <a:pt x="425" y="930"/>
                  <a:pt x="425" y="930"/>
                  <a:pt x="425" y="930"/>
                </a:cubicBezTo>
                <a:cubicBezTo>
                  <a:pt x="426" y="930"/>
                  <a:pt x="426" y="930"/>
                  <a:pt x="426" y="929"/>
                </a:cubicBezTo>
                <a:close/>
                <a:moveTo>
                  <a:pt x="398" y="933"/>
                </a:moveTo>
                <a:cubicBezTo>
                  <a:pt x="398" y="933"/>
                  <a:pt x="391" y="932"/>
                  <a:pt x="398" y="932"/>
                </a:cubicBezTo>
                <a:cubicBezTo>
                  <a:pt x="398" y="932"/>
                  <a:pt x="398" y="932"/>
                  <a:pt x="396" y="931"/>
                </a:cubicBezTo>
                <a:cubicBezTo>
                  <a:pt x="382" y="932"/>
                  <a:pt x="393" y="933"/>
                  <a:pt x="398" y="933"/>
                </a:cubicBezTo>
                <a:close/>
                <a:moveTo>
                  <a:pt x="412" y="928"/>
                </a:moveTo>
                <a:cubicBezTo>
                  <a:pt x="412" y="928"/>
                  <a:pt x="412" y="928"/>
                  <a:pt x="428" y="928"/>
                </a:cubicBezTo>
                <a:cubicBezTo>
                  <a:pt x="428" y="928"/>
                  <a:pt x="428" y="928"/>
                  <a:pt x="411" y="926"/>
                </a:cubicBezTo>
                <a:cubicBezTo>
                  <a:pt x="415" y="927"/>
                  <a:pt x="412" y="927"/>
                  <a:pt x="412" y="928"/>
                </a:cubicBezTo>
                <a:close/>
                <a:moveTo>
                  <a:pt x="397" y="934"/>
                </a:moveTo>
                <a:cubicBezTo>
                  <a:pt x="400" y="934"/>
                  <a:pt x="400" y="934"/>
                  <a:pt x="398" y="933"/>
                </a:cubicBezTo>
                <a:cubicBezTo>
                  <a:pt x="397" y="934"/>
                  <a:pt x="398" y="934"/>
                  <a:pt x="397" y="934"/>
                </a:cubicBezTo>
                <a:close/>
                <a:moveTo>
                  <a:pt x="4483" y="35"/>
                </a:moveTo>
                <a:cubicBezTo>
                  <a:pt x="0" y="161"/>
                  <a:pt x="0" y="161"/>
                  <a:pt x="0" y="161"/>
                </a:cubicBezTo>
                <a:cubicBezTo>
                  <a:pt x="0" y="904"/>
                  <a:pt x="0" y="904"/>
                  <a:pt x="0" y="904"/>
                </a:cubicBezTo>
                <a:cubicBezTo>
                  <a:pt x="4483" y="1030"/>
                  <a:pt x="4483" y="1030"/>
                  <a:pt x="4483" y="1030"/>
                </a:cubicBezTo>
                <a:lnTo>
                  <a:pt x="4483" y="35"/>
                </a:lnTo>
                <a:close/>
              </a:path>
            </a:pathLst>
          </a:custGeom>
          <a:blipFill>
            <a:blip r:embed="rId3"/>
            <a:srcRect/>
            <a:stretch>
              <a:fillRect l="-4693" r="-4693"/>
            </a:stretch>
          </a:blipFill>
          <a:ln>
            <a:noFill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defTabSz="914323"/>
            <a:endParaRPr lang="en-GB" sz="1900">
              <a:solidFill>
                <a:prstClr val="black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6795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6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1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A48F-3AC3-4337-ABC5-41B965C2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4C388-6389-434E-9EFF-0E5BE82D2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FE56F-1083-4443-A6EA-8AB1DA18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9CAC2-83A7-422D-867B-A0B02DFA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E3A35-D1C4-480A-BC8B-2788498B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8190" y="6191108"/>
            <a:ext cx="890587" cy="425763"/>
          </a:xfrm>
        </p:spPr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31BE-893B-4F2C-B13A-65DDAE14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709781"/>
            <a:ext cx="788669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1AB79-2906-49CC-A8E9-6284A37ED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4589504"/>
            <a:ext cx="788669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E2F71-06E9-4AE1-A641-A510FAC00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16F18-64FC-4159-8267-F2A376C6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A5956-EB9B-473A-B73D-5B96FD7A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2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D058D-7964-4475-98B0-5BBAA83B7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DF71E-6048-4112-887F-2E6C8500A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63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63B39-7FCF-419F-B01A-D387BDC8E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04C63-CB48-440F-8915-9EC6414D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53624-CAD7-4088-8196-6682186EE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666BF-667F-43E0-BB40-74A35F65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BEA64-4C17-403C-8754-E69941A7B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65129"/>
            <a:ext cx="78866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92506-EC19-4453-9044-9E665A831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7CD278-602C-4215-9A12-66C2936F4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D5E21B-6BA0-48C0-99C8-6A59B022E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A1F68D-733A-496B-99EF-A4EC91D68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17564-3DCB-412A-9F2D-AC889F93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6612F-09F3-48EC-B314-87E46C76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392EB7-9DD7-4B1A-8EE7-43493F64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2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8" y="561642"/>
            <a:ext cx="6251003" cy="568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3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8BE879-BCC1-4C76-8DD5-F8AC7E6C0411}"/>
              </a:ext>
            </a:extLst>
          </p:cNvPr>
          <p:cNvGrpSpPr/>
          <p:nvPr/>
        </p:nvGrpSpPr>
        <p:grpSpPr>
          <a:xfrm>
            <a:off x="754163" y="1624608"/>
            <a:ext cx="3636036" cy="4298083"/>
            <a:chOff x="3105306" y="1816540"/>
            <a:chExt cx="1752444" cy="1779176"/>
          </a:xfrm>
          <a:effectLst/>
        </p:grpSpPr>
        <p:sp>
          <p:nvSpPr>
            <p:cNvPr id="7" name="Oval 9">
              <a:extLst>
                <a:ext uri="{FF2B5EF4-FFF2-40B4-BE49-F238E27FC236}">
                  <a16:creationId xmlns:a16="http://schemas.microsoft.com/office/drawing/2014/main" id="{C2C2A47F-0EE7-4FE3-AE40-94FE80BE5C3B}"/>
                </a:ext>
              </a:extLst>
            </p:cNvPr>
            <p:cNvSpPr/>
            <p:nvPr/>
          </p:nvSpPr>
          <p:spPr>
            <a:xfrm>
              <a:off x="3105306" y="1816540"/>
              <a:ext cx="1752444" cy="1779176"/>
            </a:xfrm>
            <a:prstGeom prst="roundRect">
              <a:avLst>
                <a:gd name="adj" fmla="val 16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55">
                <a:defRPr/>
              </a:pPr>
              <a:endParaRPr lang="en-GB" sz="1300" kern="0" dirty="0">
                <a:solidFill>
                  <a:srgbClr val="767676"/>
                </a:solidFill>
                <a:latin typeface="Segoe UI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CE99C534-2654-4F08-9333-EA62552009C1}"/>
                </a:ext>
              </a:extLst>
            </p:cNvPr>
            <p:cNvSpPr/>
            <p:nvPr/>
          </p:nvSpPr>
          <p:spPr>
            <a:xfrm>
              <a:off x="3142490" y="1850025"/>
              <a:ext cx="1678077" cy="1712207"/>
            </a:xfrm>
            <a:prstGeom prst="roundRect">
              <a:avLst>
                <a:gd name="adj" fmla="val 0"/>
              </a:avLst>
            </a:prstGeom>
            <a:noFill/>
            <a:ln w="158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55">
                <a:defRPr/>
              </a:pPr>
              <a:endParaRPr lang="en-GB" sz="1300" kern="0">
                <a:solidFill>
                  <a:srgbClr val="767676"/>
                </a:solidFill>
                <a:latin typeface="Segoe UI"/>
              </a:endParaRPr>
            </a:p>
          </p:txBody>
        </p:sp>
      </p:grpSp>
      <p:sp>
        <p:nvSpPr>
          <p:cNvPr id="9" name="Oval 9">
            <a:extLst>
              <a:ext uri="{FF2B5EF4-FFF2-40B4-BE49-F238E27FC236}">
                <a16:creationId xmlns:a16="http://schemas.microsoft.com/office/drawing/2014/main" id="{4299DDD8-2AB0-47EC-B94E-AD9FE778E4AD}"/>
              </a:ext>
            </a:extLst>
          </p:cNvPr>
          <p:cNvSpPr/>
          <p:nvPr/>
        </p:nvSpPr>
        <p:spPr>
          <a:xfrm>
            <a:off x="4764187" y="1624608"/>
            <a:ext cx="3636036" cy="4298083"/>
          </a:xfrm>
          <a:prstGeom prst="roundRect">
            <a:avLst>
              <a:gd name="adj" fmla="val 16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1219155">
              <a:defRPr/>
            </a:pPr>
            <a:endParaRPr lang="en-GB" sz="1300" kern="0" dirty="0">
              <a:solidFill>
                <a:srgbClr val="767676"/>
              </a:solidFill>
              <a:latin typeface="Segoe UI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B1BB4E-7BC9-4AB1-967F-B5757C3EAF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939" y="1803402"/>
            <a:ext cx="3305174" cy="3924300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buClr>
                <a:schemeClr val="accent4"/>
              </a:buClr>
              <a:defRPr sz="1900"/>
            </a:lvl2pPr>
            <a:lvl3pPr>
              <a:buClr>
                <a:schemeClr val="accent4"/>
              </a:buClr>
              <a:defRPr sz="1600"/>
            </a:lvl3pPr>
            <a:lvl4pPr>
              <a:buClr>
                <a:schemeClr val="accent4"/>
              </a:buClr>
              <a:defRPr sz="1500"/>
            </a:lvl4pPr>
            <a:lvl5pPr>
              <a:buClr>
                <a:schemeClr val="accent4"/>
              </a:buCl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D04F97B5-AC56-416D-8DCE-2D59A08505D1}"/>
              </a:ext>
            </a:extLst>
          </p:cNvPr>
          <p:cNvSpPr/>
          <p:nvPr/>
        </p:nvSpPr>
        <p:spPr>
          <a:xfrm>
            <a:off x="4841353" y="1705499"/>
            <a:ext cx="3481735" cy="4136301"/>
          </a:xfrm>
          <a:prstGeom prst="roundRect">
            <a:avLst>
              <a:gd name="adj" fmla="val 0"/>
            </a:avLst>
          </a:prstGeom>
          <a:noFill/>
          <a:ln w="158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1219155">
              <a:defRPr/>
            </a:pPr>
            <a:endParaRPr lang="en-GB" sz="1300" kern="0">
              <a:solidFill>
                <a:srgbClr val="767676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13809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9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23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FED547-2175-48D9-9F7B-7C06ACED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069DD-369C-4CEA-A044-A767DBDF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26A27-FC8C-44F8-A1FD-DC4EBB25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12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EAD2-EE45-4129-A1DF-1143D59B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2180-A611-406D-AF38-3C572E927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7" y="987467"/>
            <a:ext cx="4629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0A033-B4DE-4699-8881-E38D073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2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500"/>
            </a:lvl2pPr>
            <a:lvl3pPr marL="914323" indent="0">
              <a:buNone/>
              <a:defRPr sz="1200"/>
            </a:lvl3pPr>
            <a:lvl4pPr marL="1371485" indent="0">
              <a:buNone/>
              <a:defRPr sz="1100"/>
            </a:lvl4pPr>
            <a:lvl5pPr marL="1828648" indent="0">
              <a:buNone/>
              <a:defRPr sz="1100"/>
            </a:lvl5pPr>
            <a:lvl6pPr marL="2285809" indent="0">
              <a:buNone/>
              <a:defRPr sz="1100"/>
            </a:lvl6pPr>
            <a:lvl7pPr marL="2742971" indent="0">
              <a:buNone/>
              <a:defRPr sz="1100"/>
            </a:lvl7pPr>
            <a:lvl8pPr marL="3200133" indent="0">
              <a:buNone/>
              <a:defRPr sz="1100"/>
            </a:lvl8pPr>
            <a:lvl9pPr marL="365729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2A369-E7E2-4240-95FF-8F638B736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3A1AE-DE53-468C-8AC1-05B10B73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1A48E-F5AC-41E4-86E8-76BC11F7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5FDF-B80E-404E-9863-74429505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9009C-2471-4C8C-9A2F-0A53D4C05C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7" y="987467"/>
            <a:ext cx="462914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1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8" indent="0">
              <a:buNone/>
              <a:defRPr sz="2000"/>
            </a:lvl5pPr>
            <a:lvl6pPr marL="2285809" indent="0">
              <a:buNone/>
              <a:defRPr sz="2000"/>
            </a:lvl6pPr>
            <a:lvl7pPr marL="2742971" indent="0">
              <a:buNone/>
              <a:defRPr sz="2000"/>
            </a:lvl7pPr>
            <a:lvl8pPr marL="3200133" indent="0">
              <a:buNone/>
              <a:defRPr sz="2000"/>
            </a:lvl8pPr>
            <a:lvl9pPr marL="3657296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20695-0135-4603-9EB2-6A68BCE79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2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500"/>
            </a:lvl2pPr>
            <a:lvl3pPr marL="914323" indent="0">
              <a:buNone/>
              <a:defRPr sz="1200"/>
            </a:lvl3pPr>
            <a:lvl4pPr marL="1371485" indent="0">
              <a:buNone/>
              <a:defRPr sz="1100"/>
            </a:lvl4pPr>
            <a:lvl5pPr marL="1828648" indent="0">
              <a:buNone/>
              <a:defRPr sz="1100"/>
            </a:lvl5pPr>
            <a:lvl6pPr marL="2285809" indent="0">
              <a:buNone/>
              <a:defRPr sz="1100"/>
            </a:lvl6pPr>
            <a:lvl7pPr marL="2742971" indent="0">
              <a:buNone/>
              <a:defRPr sz="1100"/>
            </a:lvl7pPr>
            <a:lvl8pPr marL="3200133" indent="0">
              <a:buNone/>
              <a:defRPr sz="1100"/>
            </a:lvl8pPr>
            <a:lvl9pPr marL="365729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49A6C-1C43-4846-8665-C223D11C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8D455-537A-4FCE-9808-CE81BC345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D7E1E-89E9-4C8B-BBED-72732279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58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990B-8988-4707-A096-6D387ACD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3F10F-3327-4171-AE3E-5D98D2717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72BF9-EF0E-447B-AE2A-9CC7CC82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0CC13-245D-4D48-A6B2-66623550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0B237-E9B0-4708-9206-EF4028C6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81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A78D88-E44C-406F-888C-AD9AD740C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46"/>
            <a:ext cx="1971676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37F38-3343-4EA0-93EF-40D1E7B14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3" y="36514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37726-5238-4847-9C75-84CC360F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94F1A-F81B-48B1-A0A1-1A476482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8437B-AD72-4D8D-9348-44E12F3C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4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66550" y="491036"/>
            <a:ext cx="8210937" cy="587397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4256" y="578760"/>
            <a:ext cx="8035491" cy="5698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>
            <a:scene3d>
              <a:camera prst="orthographicFront">
                <a:rot lat="586331" lon="20993413" rev="19643163"/>
              </a:camera>
              <a:lightRig rig="threePt" dir="t"/>
            </a:scene3d>
          </a:bodyPr>
          <a:lstStyle/>
          <a:p>
            <a:pPr algn="ctr" defTabSz="914323"/>
            <a:r>
              <a:rPr lang="en-US" sz="11500" dirty="0">
                <a:solidFill>
                  <a:prstClr val="white">
                    <a:lumMod val="95000"/>
                  </a:prstClr>
                </a:solidFill>
                <a:latin typeface="Segoe UI"/>
              </a:rPr>
              <a:t>Template</a:t>
            </a:r>
            <a:endParaRPr lang="en-GB" sz="11500" dirty="0">
              <a:solidFill>
                <a:prstClr val="white">
                  <a:lumMod val="95000"/>
                </a:prstClr>
              </a:solidFill>
              <a:latin typeface="Segoe UI"/>
            </a:endParaRPr>
          </a:p>
        </p:txBody>
      </p:sp>
      <p:sp>
        <p:nvSpPr>
          <p:cNvPr id="8" name="Freeform: Shape 7"/>
          <p:cNvSpPr/>
          <p:nvPr/>
        </p:nvSpPr>
        <p:spPr>
          <a:xfrm rot="2700000">
            <a:off x="7994966" y="610148"/>
            <a:ext cx="895192" cy="231647"/>
          </a:xfrm>
          <a:custGeom>
            <a:avLst/>
            <a:gdLst>
              <a:gd name="connsiteX0" fmla="*/ 0 w 1112143"/>
              <a:gd name="connsiteY0" fmla="*/ 287787 h 287787"/>
              <a:gd name="connsiteX1" fmla="*/ 287788 w 1112143"/>
              <a:gd name="connsiteY1" fmla="*/ 0 h 287787"/>
              <a:gd name="connsiteX2" fmla="*/ 824356 w 1112143"/>
              <a:gd name="connsiteY2" fmla="*/ 0 h 287787"/>
              <a:gd name="connsiteX3" fmla="*/ 1112143 w 1112143"/>
              <a:gd name="connsiteY3" fmla="*/ 287787 h 28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143" h="287787">
                <a:moveTo>
                  <a:pt x="0" y="287787"/>
                </a:moveTo>
                <a:lnTo>
                  <a:pt x="287788" y="0"/>
                </a:lnTo>
                <a:lnTo>
                  <a:pt x="824356" y="0"/>
                </a:lnTo>
                <a:lnTo>
                  <a:pt x="1112143" y="2877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defTabSz="914323"/>
            <a:endParaRPr lang="en-GB" sz="900" b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7E4F345-F01D-48AD-B180-861EBE1F5055}"/>
              </a:ext>
            </a:extLst>
          </p:cNvPr>
          <p:cNvSpPr/>
          <p:nvPr/>
        </p:nvSpPr>
        <p:spPr>
          <a:xfrm rot="16200000">
            <a:off x="2095519" y="-471487"/>
            <a:ext cx="4952999" cy="8543926"/>
          </a:xfrm>
          <a:custGeom>
            <a:avLst/>
            <a:gdLst>
              <a:gd name="connsiteX0" fmla="*/ 4952999 w 4952999"/>
              <a:gd name="connsiteY0" fmla="*/ 0 h 11391903"/>
              <a:gd name="connsiteX1" fmla="*/ 4952999 w 4952999"/>
              <a:gd name="connsiteY1" fmla="*/ 11391903 h 11391903"/>
              <a:gd name="connsiteX2" fmla="*/ 286838 w 4952999"/>
              <a:gd name="connsiteY2" fmla="*/ 11391903 h 11391903"/>
              <a:gd name="connsiteX3" fmla="*/ 0 w 4952999"/>
              <a:gd name="connsiteY3" fmla="*/ 62979 h 11391903"/>
              <a:gd name="connsiteX4" fmla="*/ 0 w 4952999"/>
              <a:gd name="connsiteY4" fmla="*/ 0 h 1139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2999" h="11391903">
                <a:moveTo>
                  <a:pt x="4952999" y="0"/>
                </a:moveTo>
                <a:lnTo>
                  <a:pt x="4952999" y="11391903"/>
                </a:lnTo>
                <a:lnTo>
                  <a:pt x="286838" y="11391903"/>
                </a:lnTo>
                <a:lnTo>
                  <a:pt x="0" y="6297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8DBFE5-2A3C-4809-B261-C2E6AA2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8" y="561642"/>
            <a:ext cx="6251003" cy="568325"/>
          </a:xfrm>
          <a:prstGeom prst="rect">
            <a:avLst/>
          </a:prstGeom>
        </p:spPr>
        <p:txBody>
          <a:bodyPr vert="horz" lIns="91432" tIns="45717" rIns="91432" bIns="45717" rtlCol="0" anchor="ctr">
            <a:noAutofit/>
          </a:bodyPr>
          <a:lstStyle/>
          <a:p>
            <a:r>
              <a:rPr lang="en-GB" dirty="0"/>
              <a:t>Insert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43B85-E039-45D9-8770-F7294F3BF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56" y="1337871"/>
            <a:ext cx="8543925" cy="4489451"/>
          </a:xfrm>
          <a:prstGeom prst="rect">
            <a:avLst/>
          </a:prstGeom>
        </p:spPr>
        <p:txBody>
          <a:bodyPr vert="horz" lIns="215984" tIns="143987" rIns="91432" bIns="45717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3FCB4-DACA-4261-800F-34588728E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5744" y="6253203"/>
            <a:ext cx="2057400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515B8-130C-4E3E-A4C3-4399C2D29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253203"/>
            <a:ext cx="3086101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06E57-B92B-42EF-BF1A-A363666330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57" y="352466"/>
            <a:ext cx="1799069" cy="628015"/>
          </a:xfrm>
          <a:prstGeom prst="rect">
            <a:avLst/>
          </a:prstGeom>
        </p:spPr>
      </p:pic>
      <p:grpSp>
        <p:nvGrpSpPr>
          <p:cNvPr id="7" name="Group 20">
            <a:extLst>
              <a:ext uri="{FF2B5EF4-FFF2-40B4-BE49-F238E27FC236}">
                <a16:creationId xmlns:a16="http://schemas.microsoft.com/office/drawing/2014/main" id="{8227C5B3-111A-4321-826F-D24144A56954}"/>
              </a:ext>
            </a:extLst>
          </p:cNvPr>
          <p:cNvGrpSpPr/>
          <p:nvPr/>
        </p:nvGrpSpPr>
        <p:grpSpPr>
          <a:xfrm>
            <a:off x="-2382" y="8"/>
            <a:ext cx="9148763" cy="434977"/>
            <a:chOff x="-3175" y="0"/>
            <a:chExt cx="12198350" cy="434977"/>
          </a:xfrm>
        </p:grpSpPr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6778BABA-7B84-4CC5-8DEB-E75B03687453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352424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4245A63-BABA-4CEF-9C64-8286121E27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175" y="20639"/>
              <a:ext cx="12198350" cy="414338"/>
            </a:xfrm>
            <a:custGeom>
              <a:avLst/>
              <a:gdLst>
                <a:gd name="T0" fmla="*/ 4332 w 4484"/>
                <a:gd name="T1" fmla="*/ 9 h 149"/>
                <a:gd name="T2" fmla="*/ 4175 w 4484"/>
                <a:gd name="T3" fmla="*/ 7 h 149"/>
                <a:gd name="T4" fmla="*/ 4261 w 4484"/>
                <a:gd name="T5" fmla="*/ 15 h 149"/>
                <a:gd name="T6" fmla="*/ 4156 w 4484"/>
                <a:gd name="T7" fmla="*/ 15 h 149"/>
                <a:gd name="T8" fmla="*/ 3984 w 4484"/>
                <a:gd name="T9" fmla="*/ 14 h 149"/>
                <a:gd name="T10" fmla="*/ 4041 w 4484"/>
                <a:gd name="T11" fmla="*/ 15 h 149"/>
                <a:gd name="T12" fmla="*/ 4048 w 4484"/>
                <a:gd name="T13" fmla="*/ 17 h 149"/>
                <a:gd name="T14" fmla="*/ 3859 w 4484"/>
                <a:gd name="T15" fmla="*/ 21 h 149"/>
                <a:gd name="T16" fmla="*/ 4000 w 4484"/>
                <a:gd name="T17" fmla="*/ 16 h 149"/>
                <a:gd name="T18" fmla="*/ 3832 w 4484"/>
                <a:gd name="T19" fmla="*/ 31 h 149"/>
                <a:gd name="T20" fmla="*/ 3929 w 4484"/>
                <a:gd name="T21" fmla="*/ 18 h 149"/>
                <a:gd name="T22" fmla="*/ 3916 w 4484"/>
                <a:gd name="T23" fmla="*/ 24 h 149"/>
                <a:gd name="T24" fmla="*/ 4060 w 4484"/>
                <a:gd name="T25" fmla="*/ 19 h 149"/>
                <a:gd name="T26" fmla="*/ 3974 w 4484"/>
                <a:gd name="T27" fmla="*/ 23 h 149"/>
                <a:gd name="T28" fmla="*/ 1853 w 4484"/>
                <a:gd name="T29" fmla="*/ 98 h 149"/>
                <a:gd name="T30" fmla="*/ 2394 w 4484"/>
                <a:gd name="T31" fmla="*/ 72 h 149"/>
                <a:gd name="T32" fmla="*/ 1882 w 4484"/>
                <a:gd name="T33" fmla="*/ 78 h 149"/>
                <a:gd name="T34" fmla="*/ 109 w 4484"/>
                <a:gd name="T35" fmla="*/ 131 h 149"/>
                <a:gd name="T36" fmla="*/ 3681 w 4484"/>
                <a:gd name="T37" fmla="*/ 25 h 149"/>
                <a:gd name="T38" fmla="*/ 1027 w 4484"/>
                <a:gd name="T39" fmla="*/ 117 h 149"/>
                <a:gd name="T40" fmla="*/ 3803 w 4484"/>
                <a:gd name="T41" fmla="*/ 23 h 149"/>
                <a:gd name="T42" fmla="*/ 3654 w 4484"/>
                <a:gd name="T43" fmla="*/ 28 h 149"/>
                <a:gd name="T44" fmla="*/ 3321 w 4484"/>
                <a:gd name="T45" fmla="*/ 35 h 149"/>
                <a:gd name="T46" fmla="*/ 2967 w 4484"/>
                <a:gd name="T47" fmla="*/ 46 h 149"/>
                <a:gd name="T48" fmla="*/ 2791 w 4484"/>
                <a:gd name="T49" fmla="*/ 57 h 149"/>
                <a:gd name="T50" fmla="*/ 2439 w 4484"/>
                <a:gd name="T51" fmla="*/ 60 h 149"/>
                <a:gd name="T52" fmla="*/ 2157 w 4484"/>
                <a:gd name="T53" fmla="*/ 76 h 149"/>
                <a:gd name="T54" fmla="*/ 1821 w 4484"/>
                <a:gd name="T55" fmla="*/ 84 h 149"/>
                <a:gd name="T56" fmla="*/ 1315 w 4484"/>
                <a:gd name="T57" fmla="*/ 99 h 149"/>
                <a:gd name="T58" fmla="*/ 993 w 4484"/>
                <a:gd name="T59" fmla="*/ 104 h 149"/>
                <a:gd name="T60" fmla="*/ 657 w 4484"/>
                <a:gd name="T61" fmla="*/ 114 h 149"/>
                <a:gd name="T62" fmla="*/ 69 w 4484"/>
                <a:gd name="T63" fmla="*/ 132 h 149"/>
                <a:gd name="T64" fmla="*/ 295 w 4484"/>
                <a:gd name="T65" fmla="*/ 138 h 149"/>
                <a:gd name="T66" fmla="*/ 690 w 4484"/>
                <a:gd name="T67" fmla="*/ 128 h 149"/>
                <a:gd name="T68" fmla="*/ 953 w 4484"/>
                <a:gd name="T69" fmla="*/ 122 h 149"/>
                <a:gd name="T70" fmla="*/ 1079 w 4484"/>
                <a:gd name="T71" fmla="*/ 119 h 149"/>
                <a:gd name="T72" fmla="*/ 1301 w 4484"/>
                <a:gd name="T73" fmla="*/ 110 h 149"/>
                <a:gd name="T74" fmla="*/ 1426 w 4484"/>
                <a:gd name="T75" fmla="*/ 108 h 149"/>
                <a:gd name="T76" fmla="*/ 1686 w 4484"/>
                <a:gd name="T77" fmla="*/ 105 h 149"/>
                <a:gd name="T78" fmla="*/ 1886 w 4484"/>
                <a:gd name="T79" fmla="*/ 96 h 149"/>
                <a:gd name="T80" fmla="*/ 2029 w 4484"/>
                <a:gd name="T81" fmla="*/ 91 h 149"/>
                <a:gd name="T82" fmla="*/ 2284 w 4484"/>
                <a:gd name="T83" fmla="*/ 82 h 149"/>
                <a:gd name="T84" fmla="*/ 2374 w 4484"/>
                <a:gd name="T85" fmla="*/ 79 h 149"/>
                <a:gd name="T86" fmla="*/ 2520 w 4484"/>
                <a:gd name="T87" fmla="*/ 75 h 149"/>
                <a:gd name="T88" fmla="*/ 2776 w 4484"/>
                <a:gd name="T89" fmla="*/ 69 h 149"/>
                <a:gd name="T90" fmla="*/ 2989 w 4484"/>
                <a:gd name="T91" fmla="*/ 62 h 149"/>
                <a:gd name="T92" fmla="*/ 3099 w 4484"/>
                <a:gd name="T93" fmla="*/ 60 h 149"/>
                <a:gd name="T94" fmla="*/ 3299 w 4484"/>
                <a:gd name="T95" fmla="*/ 51 h 149"/>
                <a:gd name="T96" fmla="*/ 3598 w 4484"/>
                <a:gd name="T97" fmla="*/ 31 h 149"/>
                <a:gd name="T98" fmla="*/ 3716 w 4484"/>
                <a:gd name="T99" fmla="*/ 30 h 149"/>
                <a:gd name="T100" fmla="*/ 2424 w 4484"/>
                <a:gd name="T101" fmla="*/ 76 h 149"/>
                <a:gd name="T102" fmla="*/ 1552 w 4484"/>
                <a:gd name="T103" fmla="*/ 108 h 149"/>
                <a:gd name="T104" fmla="*/ 3754 w 4484"/>
                <a:gd name="T105" fmla="*/ 21 h 149"/>
                <a:gd name="T106" fmla="*/ 3796 w 4484"/>
                <a:gd name="T107" fmla="*/ 27 h 149"/>
                <a:gd name="T108" fmla="*/ 3710 w 4484"/>
                <a:gd name="T109" fmla="*/ 33 h 149"/>
                <a:gd name="T110" fmla="*/ 3480 w 4484"/>
                <a:gd name="T111" fmla="*/ 40 h 149"/>
                <a:gd name="T112" fmla="*/ 3213 w 4484"/>
                <a:gd name="T113" fmla="*/ 50 h 149"/>
                <a:gd name="T114" fmla="*/ 26 w 4484"/>
                <a:gd name="T115" fmla="*/ 130 h 149"/>
                <a:gd name="T116" fmla="*/ 1842 w 4484"/>
                <a:gd name="T117" fmla="*/ 10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84" h="149">
                  <a:moveTo>
                    <a:pt x="4477" y="2"/>
                  </a:moveTo>
                  <a:cubicBezTo>
                    <a:pt x="4484" y="2"/>
                    <a:pt x="4482" y="1"/>
                    <a:pt x="4483" y="0"/>
                  </a:cubicBezTo>
                  <a:cubicBezTo>
                    <a:pt x="4471" y="1"/>
                    <a:pt x="4478" y="3"/>
                    <a:pt x="4477" y="2"/>
                  </a:cubicBezTo>
                  <a:close/>
                  <a:moveTo>
                    <a:pt x="4368" y="9"/>
                  </a:moveTo>
                  <a:cubicBezTo>
                    <a:pt x="4370" y="9"/>
                    <a:pt x="4370" y="9"/>
                    <a:pt x="4370" y="9"/>
                  </a:cubicBezTo>
                  <a:cubicBezTo>
                    <a:pt x="4354" y="11"/>
                    <a:pt x="4354" y="11"/>
                    <a:pt x="4354" y="11"/>
                  </a:cubicBezTo>
                  <a:lnTo>
                    <a:pt x="4368" y="9"/>
                  </a:lnTo>
                  <a:close/>
                  <a:moveTo>
                    <a:pt x="4266" y="12"/>
                  </a:moveTo>
                  <a:cubicBezTo>
                    <a:pt x="4276" y="15"/>
                    <a:pt x="4303" y="11"/>
                    <a:pt x="4321" y="11"/>
                  </a:cubicBezTo>
                  <a:cubicBezTo>
                    <a:pt x="4324" y="12"/>
                    <a:pt x="4324" y="12"/>
                    <a:pt x="4324" y="12"/>
                  </a:cubicBezTo>
                  <a:cubicBezTo>
                    <a:pt x="4332" y="9"/>
                    <a:pt x="4332" y="9"/>
                    <a:pt x="4332" y="9"/>
                  </a:cubicBezTo>
                  <a:cubicBezTo>
                    <a:pt x="4310" y="10"/>
                    <a:pt x="4282" y="13"/>
                    <a:pt x="4266" y="12"/>
                  </a:cubicBezTo>
                  <a:close/>
                  <a:moveTo>
                    <a:pt x="4224" y="8"/>
                  </a:moveTo>
                  <a:cubicBezTo>
                    <a:pt x="4223" y="8"/>
                    <a:pt x="4222" y="8"/>
                    <a:pt x="4222" y="7"/>
                  </a:cubicBezTo>
                  <a:cubicBezTo>
                    <a:pt x="4220" y="8"/>
                    <a:pt x="4217" y="8"/>
                    <a:pt x="4211" y="8"/>
                  </a:cubicBezTo>
                  <a:cubicBezTo>
                    <a:pt x="4215" y="9"/>
                    <a:pt x="4200" y="9"/>
                    <a:pt x="4224" y="8"/>
                  </a:cubicBezTo>
                  <a:close/>
                  <a:moveTo>
                    <a:pt x="4222" y="7"/>
                  </a:moveTo>
                  <a:cubicBezTo>
                    <a:pt x="4233" y="7"/>
                    <a:pt x="4215" y="7"/>
                    <a:pt x="4222" y="7"/>
                  </a:cubicBezTo>
                  <a:close/>
                  <a:moveTo>
                    <a:pt x="4175" y="7"/>
                  </a:moveTo>
                  <a:cubicBezTo>
                    <a:pt x="4161" y="8"/>
                    <a:pt x="4164" y="9"/>
                    <a:pt x="4172" y="10"/>
                  </a:cubicBezTo>
                  <a:cubicBezTo>
                    <a:pt x="4186" y="8"/>
                    <a:pt x="4186" y="8"/>
                    <a:pt x="4186" y="8"/>
                  </a:cubicBezTo>
                  <a:cubicBezTo>
                    <a:pt x="4183" y="8"/>
                    <a:pt x="4171" y="8"/>
                    <a:pt x="4175" y="7"/>
                  </a:cubicBezTo>
                  <a:close/>
                  <a:moveTo>
                    <a:pt x="4159" y="12"/>
                  </a:moveTo>
                  <a:cubicBezTo>
                    <a:pt x="4166" y="11"/>
                    <a:pt x="4166" y="11"/>
                    <a:pt x="4166" y="11"/>
                  </a:cubicBezTo>
                  <a:cubicBezTo>
                    <a:pt x="4165" y="11"/>
                    <a:pt x="4163" y="11"/>
                    <a:pt x="4159" y="12"/>
                  </a:cubicBezTo>
                  <a:close/>
                  <a:moveTo>
                    <a:pt x="4173" y="11"/>
                  </a:moveTo>
                  <a:cubicBezTo>
                    <a:pt x="4172" y="12"/>
                    <a:pt x="4175" y="11"/>
                    <a:pt x="4182" y="10"/>
                  </a:cubicBezTo>
                  <a:cubicBezTo>
                    <a:pt x="4166" y="11"/>
                    <a:pt x="4166" y="11"/>
                    <a:pt x="4166" y="11"/>
                  </a:cubicBezTo>
                  <a:cubicBezTo>
                    <a:pt x="4168" y="12"/>
                    <a:pt x="4168" y="13"/>
                    <a:pt x="4173" y="11"/>
                  </a:cubicBezTo>
                  <a:close/>
                  <a:moveTo>
                    <a:pt x="4190" y="10"/>
                  </a:moveTo>
                  <a:cubicBezTo>
                    <a:pt x="4198" y="11"/>
                    <a:pt x="4209" y="11"/>
                    <a:pt x="4194" y="12"/>
                  </a:cubicBezTo>
                  <a:cubicBezTo>
                    <a:pt x="4222" y="11"/>
                    <a:pt x="4218" y="9"/>
                    <a:pt x="4190" y="10"/>
                  </a:cubicBezTo>
                  <a:close/>
                  <a:moveTo>
                    <a:pt x="4261" y="15"/>
                  </a:moveTo>
                  <a:cubicBezTo>
                    <a:pt x="4272" y="16"/>
                    <a:pt x="4272" y="16"/>
                    <a:pt x="4272" y="16"/>
                  </a:cubicBezTo>
                  <a:cubicBezTo>
                    <a:pt x="4281" y="15"/>
                    <a:pt x="4281" y="15"/>
                    <a:pt x="4281" y="15"/>
                  </a:cubicBezTo>
                  <a:cubicBezTo>
                    <a:pt x="4276" y="15"/>
                    <a:pt x="4260" y="15"/>
                    <a:pt x="4261" y="15"/>
                  </a:cubicBezTo>
                  <a:close/>
                  <a:moveTo>
                    <a:pt x="4084" y="11"/>
                  </a:moveTo>
                  <a:cubicBezTo>
                    <a:pt x="4083" y="11"/>
                    <a:pt x="4089" y="12"/>
                    <a:pt x="4090" y="13"/>
                  </a:cubicBezTo>
                  <a:cubicBezTo>
                    <a:pt x="4100" y="12"/>
                    <a:pt x="4100" y="12"/>
                    <a:pt x="4100" y="12"/>
                  </a:cubicBezTo>
                  <a:cubicBezTo>
                    <a:pt x="4095" y="12"/>
                    <a:pt x="4085" y="12"/>
                    <a:pt x="4084" y="11"/>
                  </a:cubicBezTo>
                  <a:close/>
                  <a:moveTo>
                    <a:pt x="4090" y="13"/>
                  </a:moveTo>
                  <a:cubicBezTo>
                    <a:pt x="4074" y="14"/>
                    <a:pt x="4074" y="14"/>
                    <a:pt x="4074" y="14"/>
                  </a:cubicBezTo>
                  <a:cubicBezTo>
                    <a:pt x="4088" y="14"/>
                    <a:pt x="4091" y="14"/>
                    <a:pt x="4090" y="13"/>
                  </a:cubicBezTo>
                  <a:close/>
                  <a:moveTo>
                    <a:pt x="4156" y="15"/>
                  </a:moveTo>
                  <a:cubicBezTo>
                    <a:pt x="4182" y="12"/>
                    <a:pt x="4182" y="12"/>
                    <a:pt x="4182" y="12"/>
                  </a:cubicBezTo>
                  <a:cubicBezTo>
                    <a:pt x="4151" y="15"/>
                    <a:pt x="4151" y="15"/>
                    <a:pt x="4151" y="15"/>
                  </a:cubicBezTo>
                  <a:lnTo>
                    <a:pt x="4156" y="15"/>
                  </a:lnTo>
                  <a:close/>
                  <a:moveTo>
                    <a:pt x="4017" y="13"/>
                  </a:moveTo>
                  <a:cubicBezTo>
                    <a:pt x="4024" y="12"/>
                    <a:pt x="4024" y="12"/>
                    <a:pt x="4024" y="12"/>
                  </a:cubicBezTo>
                  <a:cubicBezTo>
                    <a:pt x="4033" y="11"/>
                    <a:pt x="4033" y="11"/>
                    <a:pt x="4033" y="11"/>
                  </a:cubicBezTo>
                  <a:lnTo>
                    <a:pt x="4017" y="13"/>
                  </a:lnTo>
                  <a:close/>
                  <a:moveTo>
                    <a:pt x="3984" y="14"/>
                  </a:moveTo>
                  <a:cubicBezTo>
                    <a:pt x="3991" y="12"/>
                    <a:pt x="3975" y="12"/>
                    <a:pt x="3982" y="11"/>
                  </a:cubicBezTo>
                  <a:cubicBezTo>
                    <a:pt x="3971" y="12"/>
                    <a:pt x="3962" y="13"/>
                    <a:pt x="3954" y="14"/>
                  </a:cubicBezTo>
                  <a:cubicBezTo>
                    <a:pt x="3963" y="13"/>
                    <a:pt x="3972" y="13"/>
                    <a:pt x="3984" y="14"/>
                  </a:cubicBezTo>
                  <a:close/>
                  <a:moveTo>
                    <a:pt x="3940" y="16"/>
                  </a:moveTo>
                  <a:cubicBezTo>
                    <a:pt x="3944" y="15"/>
                    <a:pt x="3949" y="15"/>
                    <a:pt x="3954" y="14"/>
                  </a:cubicBezTo>
                  <a:cubicBezTo>
                    <a:pt x="3949" y="14"/>
                    <a:pt x="3945" y="15"/>
                    <a:pt x="3940" y="16"/>
                  </a:cubicBezTo>
                  <a:close/>
                  <a:moveTo>
                    <a:pt x="4041" y="15"/>
                  </a:moveTo>
                  <a:cubicBezTo>
                    <a:pt x="4043" y="15"/>
                    <a:pt x="4045" y="15"/>
                    <a:pt x="4047" y="15"/>
                  </a:cubicBezTo>
                  <a:cubicBezTo>
                    <a:pt x="4046" y="14"/>
                    <a:pt x="4044" y="14"/>
                    <a:pt x="4035" y="13"/>
                  </a:cubicBezTo>
                  <a:lnTo>
                    <a:pt x="4041" y="15"/>
                  </a:lnTo>
                  <a:close/>
                  <a:moveTo>
                    <a:pt x="4041" y="15"/>
                  </a:moveTo>
                  <a:cubicBezTo>
                    <a:pt x="4041" y="15"/>
                    <a:pt x="4041" y="15"/>
                    <a:pt x="4041" y="15"/>
                  </a:cubicBezTo>
                  <a:cubicBezTo>
                    <a:pt x="4035" y="15"/>
                    <a:pt x="4031" y="15"/>
                    <a:pt x="4029" y="15"/>
                  </a:cubicBezTo>
                  <a:cubicBezTo>
                    <a:pt x="4031" y="15"/>
                    <a:pt x="4035" y="15"/>
                    <a:pt x="4041" y="15"/>
                  </a:cubicBezTo>
                  <a:close/>
                  <a:moveTo>
                    <a:pt x="4047" y="15"/>
                  </a:moveTo>
                  <a:cubicBezTo>
                    <a:pt x="4048" y="15"/>
                    <a:pt x="4048" y="15"/>
                    <a:pt x="4049" y="15"/>
                  </a:cubicBezTo>
                  <a:cubicBezTo>
                    <a:pt x="4048" y="15"/>
                    <a:pt x="4048" y="15"/>
                    <a:pt x="4047" y="15"/>
                  </a:cubicBezTo>
                  <a:close/>
                  <a:moveTo>
                    <a:pt x="4115" y="15"/>
                  </a:moveTo>
                  <a:cubicBezTo>
                    <a:pt x="4106" y="16"/>
                    <a:pt x="4087" y="18"/>
                    <a:pt x="4105" y="19"/>
                  </a:cubicBezTo>
                  <a:cubicBezTo>
                    <a:pt x="4112" y="17"/>
                    <a:pt x="4101" y="17"/>
                    <a:pt x="4115" y="15"/>
                  </a:cubicBezTo>
                  <a:close/>
                  <a:moveTo>
                    <a:pt x="4074" y="15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73" y="17"/>
                    <a:pt x="4073" y="17"/>
                    <a:pt x="4073" y="17"/>
                  </a:cubicBezTo>
                  <a:cubicBezTo>
                    <a:pt x="4073" y="16"/>
                    <a:pt x="4070" y="16"/>
                    <a:pt x="4074" y="15"/>
                  </a:cubicBezTo>
                  <a:close/>
                  <a:moveTo>
                    <a:pt x="4048" y="17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50" y="17"/>
                    <a:pt x="4050" y="17"/>
                    <a:pt x="4050" y="17"/>
                  </a:cubicBezTo>
                  <a:lnTo>
                    <a:pt x="4048" y="17"/>
                  </a:lnTo>
                  <a:close/>
                  <a:moveTo>
                    <a:pt x="3969" y="16"/>
                  </a:moveTo>
                  <a:cubicBezTo>
                    <a:pt x="3961" y="17"/>
                    <a:pt x="3954" y="18"/>
                    <a:pt x="3945" y="18"/>
                  </a:cubicBezTo>
                  <a:cubicBezTo>
                    <a:pt x="3954" y="18"/>
                    <a:pt x="3964" y="18"/>
                    <a:pt x="3973" y="18"/>
                  </a:cubicBezTo>
                  <a:cubicBezTo>
                    <a:pt x="3975" y="17"/>
                    <a:pt x="3979" y="16"/>
                    <a:pt x="3969" y="16"/>
                  </a:cubicBezTo>
                  <a:close/>
                  <a:moveTo>
                    <a:pt x="4004" y="16"/>
                  </a:moveTo>
                  <a:cubicBezTo>
                    <a:pt x="4004" y="16"/>
                    <a:pt x="4003" y="16"/>
                    <a:pt x="4002" y="16"/>
                  </a:cubicBezTo>
                  <a:cubicBezTo>
                    <a:pt x="4003" y="16"/>
                    <a:pt x="4004" y="16"/>
                    <a:pt x="4004" y="16"/>
                  </a:cubicBezTo>
                  <a:close/>
                  <a:moveTo>
                    <a:pt x="3859" y="21"/>
                  </a:moveTo>
                  <a:cubicBezTo>
                    <a:pt x="3859" y="21"/>
                    <a:pt x="3859" y="21"/>
                    <a:pt x="3859" y="21"/>
                  </a:cubicBezTo>
                  <a:cubicBezTo>
                    <a:pt x="3857" y="21"/>
                    <a:pt x="3857" y="21"/>
                    <a:pt x="3857" y="21"/>
                  </a:cubicBezTo>
                  <a:cubicBezTo>
                    <a:pt x="3858" y="21"/>
                    <a:pt x="3858" y="21"/>
                    <a:pt x="3859" y="21"/>
                  </a:cubicBezTo>
                  <a:close/>
                  <a:moveTo>
                    <a:pt x="3975" y="18"/>
                  </a:moveTo>
                  <a:cubicBezTo>
                    <a:pt x="3982" y="18"/>
                    <a:pt x="3986" y="18"/>
                    <a:pt x="3991" y="17"/>
                  </a:cubicBezTo>
                  <a:cubicBezTo>
                    <a:pt x="3985" y="17"/>
                    <a:pt x="3980" y="18"/>
                    <a:pt x="3973" y="18"/>
                  </a:cubicBezTo>
                  <a:cubicBezTo>
                    <a:pt x="3973" y="18"/>
                    <a:pt x="3973" y="18"/>
                    <a:pt x="3975" y="18"/>
                  </a:cubicBezTo>
                  <a:close/>
                  <a:moveTo>
                    <a:pt x="3916" y="17"/>
                  </a:moveTo>
                  <a:cubicBezTo>
                    <a:pt x="3919" y="17"/>
                    <a:pt x="3924" y="18"/>
                    <a:pt x="3928" y="18"/>
                  </a:cubicBezTo>
                  <a:cubicBezTo>
                    <a:pt x="3924" y="17"/>
                    <a:pt x="3917" y="17"/>
                    <a:pt x="3916" y="17"/>
                  </a:cubicBezTo>
                  <a:close/>
                  <a:moveTo>
                    <a:pt x="4000" y="16"/>
                  </a:moveTo>
                  <a:cubicBezTo>
                    <a:pt x="4000" y="16"/>
                    <a:pt x="4001" y="16"/>
                    <a:pt x="4001" y="16"/>
                  </a:cubicBezTo>
                  <a:cubicBezTo>
                    <a:pt x="3999" y="15"/>
                    <a:pt x="3999" y="15"/>
                    <a:pt x="4000" y="16"/>
                  </a:cubicBezTo>
                  <a:close/>
                  <a:moveTo>
                    <a:pt x="3991" y="17"/>
                  </a:moveTo>
                  <a:cubicBezTo>
                    <a:pt x="3995" y="17"/>
                    <a:pt x="3999" y="16"/>
                    <a:pt x="4002" y="16"/>
                  </a:cubicBezTo>
                  <a:cubicBezTo>
                    <a:pt x="4002" y="16"/>
                    <a:pt x="4001" y="16"/>
                    <a:pt x="4000" y="16"/>
                  </a:cubicBezTo>
                  <a:cubicBezTo>
                    <a:pt x="3996" y="16"/>
                    <a:pt x="3993" y="17"/>
                    <a:pt x="3991" y="17"/>
                  </a:cubicBezTo>
                  <a:close/>
                  <a:moveTo>
                    <a:pt x="3842" y="24"/>
                  </a:moveTo>
                  <a:cubicBezTo>
                    <a:pt x="3848" y="24"/>
                    <a:pt x="3878" y="25"/>
                    <a:pt x="3865" y="26"/>
                  </a:cubicBezTo>
                  <a:cubicBezTo>
                    <a:pt x="3843" y="28"/>
                    <a:pt x="3847" y="26"/>
                    <a:pt x="3836" y="26"/>
                  </a:cubicBezTo>
                  <a:cubicBezTo>
                    <a:pt x="3845" y="28"/>
                    <a:pt x="3808" y="30"/>
                    <a:pt x="3813" y="32"/>
                  </a:cubicBezTo>
                  <a:cubicBezTo>
                    <a:pt x="3832" y="31"/>
                    <a:pt x="3832" y="31"/>
                    <a:pt x="3832" y="31"/>
                  </a:cubicBezTo>
                  <a:cubicBezTo>
                    <a:pt x="3833" y="31"/>
                    <a:pt x="3826" y="32"/>
                    <a:pt x="3831" y="32"/>
                  </a:cubicBezTo>
                  <a:cubicBezTo>
                    <a:pt x="3832" y="31"/>
                    <a:pt x="3851" y="29"/>
                    <a:pt x="3867" y="30"/>
                  </a:cubicBezTo>
                  <a:cubicBezTo>
                    <a:pt x="3883" y="28"/>
                    <a:pt x="3873" y="23"/>
                    <a:pt x="3859" y="21"/>
                  </a:cubicBezTo>
                  <a:cubicBezTo>
                    <a:pt x="3858" y="22"/>
                    <a:pt x="3858" y="22"/>
                    <a:pt x="3842" y="24"/>
                  </a:cubicBezTo>
                  <a:close/>
                  <a:moveTo>
                    <a:pt x="3859" y="21"/>
                  </a:moveTo>
                  <a:cubicBezTo>
                    <a:pt x="3892" y="20"/>
                    <a:pt x="3892" y="20"/>
                    <a:pt x="3892" y="20"/>
                  </a:cubicBezTo>
                  <a:cubicBezTo>
                    <a:pt x="3890" y="20"/>
                    <a:pt x="3890" y="20"/>
                    <a:pt x="3890" y="20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889" y="20"/>
                    <a:pt x="3884" y="19"/>
                    <a:pt x="3873" y="18"/>
                  </a:cubicBezTo>
                  <a:cubicBezTo>
                    <a:pt x="3862" y="19"/>
                    <a:pt x="3860" y="20"/>
                    <a:pt x="3859" y="21"/>
                  </a:cubicBezTo>
                  <a:close/>
                  <a:moveTo>
                    <a:pt x="3929" y="18"/>
                  </a:move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30" y="18"/>
                    <a:pt x="3931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8" y="18"/>
                    <a:pt x="3928" y="19"/>
                    <a:pt x="3927" y="19"/>
                  </a:cubicBezTo>
                  <a:cubicBezTo>
                    <a:pt x="3918" y="19"/>
                    <a:pt x="3926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904" y="20"/>
                    <a:pt x="3912" y="19"/>
                    <a:pt x="3927" y="19"/>
                  </a:cubicBezTo>
                  <a:cubicBezTo>
                    <a:pt x="3922" y="21"/>
                    <a:pt x="3906" y="22"/>
                    <a:pt x="3916" y="24"/>
                  </a:cubicBezTo>
                  <a:cubicBezTo>
                    <a:pt x="3936" y="23"/>
                    <a:pt x="3930" y="22"/>
                    <a:pt x="3941" y="21"/>
                  </a:cubicBezTo>
                  <a:cubicBezTo>
                    <a:pt x="3909" y="22"/>
                    <a:pt x="3951" y="19"/>
                    <a:pt x="3927" y="19"/>
                  </a:cubicBezTo>
                  <a:cubicBezTo>
                    <a:pt x="3934" y="19"/>
                    <a:pt x="3939" y="18"/>
                    <a:pt x="3945" y="18"/>
                  </a:cubicBezTo>
                  <a:cubicBezTo>
                    <a:pt x="3939" y="18"/>
                    <a:pt x="3933" y="18"/>
                    <a:pt x="3928" y="18"/>
                  </a:cubicBezTo>
                  <a:cubicBezTo>
                    <a:pt x="3928" y="18"/>
                    <a:pt x="3929" y="18"/>
                    <a:pt x="3929" y="18"/>
                  </a:cubicBezTo>
                  <a:close/>
                  <a:moveTo>
                    <a:pt x="4088" y="23"/>
                  </a:moveTo>
                  <a:cubicBezTo>
                    <a:pt x="4087" y="23"/>
                    <a:pt x="4088" y="23"/>
                    <a:pt x="4087" y="22"/>
                  </a:cubicBezTo>
                  <a:cubicBezTo>
                    <a:pt x="4085" y="23"/>
                    <a:pt x="4085" y="23"/>
                    <a:pt x="4088" y="23"/>
                  </a:cubicBezTo>
                  <a:close/>
                  <a:moveTo>
                    <a:pt x="4089" y="20"/>
                  </a:moveTo>
                  <a:cubicBezTo>
                    <a:pt x="4087" y="21"/>
                    <a:pt x="4087" y="21"/>
                    <a:pt x="4087" y="21"/>
                  </a:cubicBezTo>
                  <a:cubicBezTo>
                    <a:pt x="4077" y="20"/>
                    <a:pt x="4064" y="19"/>
                    <a:pt x="4060" y="19"/>
                  </a:cubicBezTo>
                  <a:cubicBezTo>
                    <a:pt x="4064" y="20"/>
                    <a:pt x="4067" y="21"/>
                    <a:pt x="4075" y="22"/>
                  </a:cubicBezTo>
                  <a:cubicBezTo>
                    <a:pt x="4078" y="22"/>
                    <a:pt x="4079" y="21"/>
                    <a:pt x="4087" y="21"/>
                  </a:cubicBezTo>
                  <a:cubicBezTo>
                    <a:pt x="4094" y="21"/>
                    <a:pt x="4087" y="22"/>
                    <a:pt x="4087" y="22"/>
                  </a:cubicBezTo>
                  <a:cubicBezTo>
                    <a:pt x="4092" y="22"/>
                    <a:pt x="4103" y="21"/>
                    <a:pt x="4089" y="20"/>
                  </a:cubicBezTo>
                  <a:close/>
                  <a:moveTo>
                    <a:pt x="4060" y="19"/>
                  </a:moveTo>
                  <a:cubicBezTo>
                    <a:pt x="4060" y="19"/>
                    <a:pt x="4060" y="19"/>
                    <a:pt x="4059" y="18"/>
                  </a:cubicBezTo>
                  <a:cubicBezTo>
                    <a:pt x="4059" y="19"/>
                    <a:pt x="4059" y="19"/>
                    <a:pt x="4060" y="19"/>
                  </a:cubicBezTo>
                  <a:close/>
                  <a:moveTo>
                    <a:pt x="3987" y="24"/>
                  </a:moveTo>
                  <a:cubicBezTo>
                    <a:pt x="3987" y="23"/>
                    <a:pt x="3987" y="23"/>
                    <a:pt x="3987" y="23"/>
                  </a:cubicBezTo>
                  <a:cubicBezTo>
                    <a:pt x="4002" y="23"/>
                    <a:pt x="3998" y="22"/>
                    <a:pt x="4000" y="21"/>
                  </a:cubicBezTo>
                  <a:cubicBezTo>
                    <a:pt x="3974" y="23"/>
                    <a:pt x="3974" y="23"/>
                    <a:pt x="3974" y="23"/>
                  </a:cubicBezTo>
                  <a:lnTo>
                    <a:pt x="3987" y="24"/>
                  </a:lnTo>
                  <a:close/>
                  <a:moveTo>
                    <a:pt x="3858" y="18"/>
                  </a:moveTo>
                  <a:cubicBezTo>
                    <a:pt x="3842" y="21"/>
                    <a:pt x="3842" y="21"/>
                    <a:pt x="3842" y="21"/>
                  </a:cubicBezTo>
                  <a:cubicBezTo>
                    <a:pt x="3854" y="20"/>
                    <a:pt x="3854" y="20"/>
                    <a:pt x="3854" y="20"/>
                  </a:cubicBezTo>
                  <a:lnTo>
                    <a:pt x="3858" y="18"/>
                  </a:lnTo>
                  <a:close/>
                  <a:moveTo>
                    <a:pt x="3821" y="19"/>
                  </a:moveTo>
                  <a:cubicBezTo>
                    <a:pt x="3812" y="21"/>
                    <a:pt x="3812" y="21"/>
                    <a:pt x="3812" y="21"/>
                  </a:cubicBezTo>
                  <a:cubicBezTo>
                    <a:pt x="3820" y="21"/>
                    <a:pt x="3820" y="21"/>
                    <a:pt x="3820" y="21"/>
                  </a:cubicBezTo>
                  <a:lnTo>
                    <a:pt x="3821" y="19"/>
                  </a:lnTo>
                  <a:close/>
                  <a:moveTo>
                    <a:pt x="1860" y="97"/>
                  </a:moveTo>
                  <a:cubicBezTo>
                    <a:pt x="1853" y="98"/>
                    <a:pt x="1853" y="98"/>
                    <a:pt x="1853" y="98"/>
                  </a:cubicBezTo>
                  <a:cubicBezTo>
                    <a:pt x="1856" y="98"/>
                    <a:pt x="1859" y="98"/>
                    <a:pt x="1860" y="97"/>
                  </a:cubicBezTo>
                  <a:close/>
                  <a:moveTo>
                    <a:pt x="1917" y="96"/>
                  </a:moveTo>
                  <a:cubicBezTo>
                    <a:pt x="1919" y="95"/>
                    <a:pt x="1919" y="95"/>
                    <a:pt x="1919" y="95"/>
                  </a:cubicBezTo>
                  <a:cubicBezTo>
                    <a:pt x="1916" y="96"/>
                    <a:pt x="1915" y="96"/>
                    <a:pt x="1917" y="96"/>
                  </a:cubicBezTo>
                  <a:close/>
                  <a:moveTo>
                    <a:pt x="2967" y="46"/>
                  </a:moveTo>
                  <a:cubicBezTo>
                    <a:pt x="2955" y="45"/>
                    <a:pt x="2942" y="43"/>
                    <a:pt x="2944" y="45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55" y="46"/>
                    <a:pt x="2961" y="46"/>
                    <a:pt x="2967" y="46"/>
                  </a:cubicBezTo>
                  <a:close/>
                  <a:moveTo>
                    <a:pt x="2383" y="73"/>
                  </a:moveTo>
                  <a:cubicBezTo>
                    <a:pt x="2384" y="73"/>
                    <a:pt x="2385" y="73"/>
                    <a:pt x="2386" y="74"/>
                  </a:cubicBezTo>
                  <a:cubicBezTo>
                    <a:pt x="2389" y="73"/>
                    <a:pt x="2392" y="72"/>
                    <a:pt x="2394" y="72"/>
                  </a:cubicBezTo>
                  <a:cubicBezTo>
                    <a:pt x="2391" y="72"/>
                    <a:pt x="2387" y="73"/>
                    <a:pt x="2383" y="73"/>
                  </a:cubicBezTo>
                  <a:close/>
                  <a:moveTo>
                    <a:pt x="2360" y="80"/>
                  </a:moveTo>
                  <a:cubicBezTo>
                    <a:pt x="2363" y="80"/>
                    <a:pt x="2368" y="80"/>
                    <a:pt x="2375" y="81"/>
                  </a:cubicBezTo>
                  <a:lnTo>
                    <a:pt x="2360" y="80"/>
                  </a:lnTo>
                  <a:close/>
                  <a:moveTo>
                    <a:pt x="1550" y="108"/>
                  </a:moveTo>
                  <a:cubicBezTo>
                    <a:pt x="1541" y="110"/>
                    <a:pt x="1541" y="110"/>
                    <a:pt x="1541" y="110"/>
                  </a:cubicBezTo>
                  <a:cubicBezTo>
                    <a:pt x="1555" y="110"/>
                    <a:pt x="1549" y="109"/>
                    <a:pt x="1550" y="108"/>
                  </a:cubicBezTo>
                  <a:close/>
                  <a:moveTo>
                    <a:pt x="3464" y="32"/>
                  </a:moveTo>
                  <a:cubicBezTo>
                    <a:pt x="3454" y="32"/>
                    <a:pt x="3446" y="32"/>
                    <a:pt x="3439" y="32"/>
                  </a:cubicBezTo>
                  <a:cubicBezTo>
                    <a:pt x="3451" y="32"/>
                    <a:pt x="3461" y="34"/>
                    <a:pt x="3464" y="32"/>
                  </a:cubicBezTo>
                  <a:close/>
                  <a:moveTo>
                    <a:pt x="1882" y="78"/>
                  </a:moveTo>
                  <a:cubicBezTo>
                    <a:pt x="1877" y="79"/>
                    <a:pt x="1875" y="79"/>
                    <a:pt x="1876" y="80"/>
                  </a:cubicBezTo>
                  <a:cubicBezTo>
                    <a:pt x="1881" y="79"/>
                    <a:pt x="1883" y="79"/>
                    <a:pt x="1882" y="78"/>
                  </a:cubicBezTo>
                  <a:close/>
                  <a:moveTo>
                    <a:pt x="3411" y="32"/>
                  </a:moveTo>
                  <a:cubicBezTo>
                    <a:pt x="3412" y="33"/>
                    <a:pt x="3414" y="33"/>
                    <a:pt x="3416" y="33"/>
                  </a:cubicBezTo>
                  <a:cubicBezTo>
                    <a:pt x="3423" y="32"/>
                    <a:pt x="3430" y="32"/>
                    <a:pt x="3439" y="32"/>
                  </a:cubicBezTo>
                  <a:cubicBezTo>
                    <a:pt x="3430" y="31"/>
                    <a:pt x="3420" y="31"/>
                    <a:pt x="3411" y="32"/>
                  </a:cubicBezTo>
                  <a:close/>
                  <a:moveTo>
                    <a:pt x="424" y="139"/>
                  </a:moveTo>
                  <a:cubicBezTo>
                    <a:pt x="423" y="139"/>
                    <a:pt x="422" y="139"/>
                    <a:pt x="421" y="139"/>
                  </a:cubicBezTo>
                  <a:cubicBezTo>
                    <a:pt x="421" y="139"/>
                    <a:pt x="422" y="139"/>
                    <a:pt x="424" y="139"/>
                  </a:cubicBezTo>
                  <a:close/>
                  <a:moveTo>
                    <a:pt x="95" y="131"/>
                  </a:moveTo>
                  <a:cubicBezTo>
                    <a:pt x="99" y="131"/>
                    <a:pt x="104" y="131"/>
                    <a:pt x="109" y="131"/>
                  </a:cubicBezTo>
                  <a:cubicBezTo>
                    <a:pt x="107" y="131"/>
                    <a:pt x="102" y="131"/>
                    <a:pt x="95" y="131"/>
                  </a:cubicBezTo>
                  <a:close/>
                  <a:moveTo>
                    <a:pt x="3680" y="24"/>
                  </a:moveTo>
                  <a:cubicBezTo>
                    <a:pt x="3687" y="24"/>
                    <a:pt x="3681" y="24"/>
                    <a:pt x="3680" y="24"/>
                  </a:cubicBezTo>
                  <a:close/>
                  <a:moveTo>
                    <a:pt x="3713" y="31"/>
                  </a:moveTo>
                  <a:cubicBezTo>
                    <a:pt x="3713" y="31"/>
                    <a:pt x="3714" y="30"/>
                    <a:pt x="3716" y="30"/>
                  </a:cubicBezTo>
                  <a:cubicBezTo>
                    <a:pt x="3714" y="30"/>
                    <a:pt x="3713" y="31"/>
                    <a:pt x="3713" y="31"/>
                  </a:cubicBezTo>
                  <a:close/>
                  <a:moveTo>
                    <a:pt x="3338" y="45"/>
                  </a:moveTo>
                  <a:cubicBezTo>
                    <a:pt x="3337" y="45"/>
                    <a:pt x="3337" y="45"/>
                    <a:pt x="3337" y="45"/>
                  </a:cubicBezTo>
                  <a:cubicBezTo>
                    <a:pt x="3339" y="46"/>
                    <a:pt x="3339" y="46"/>
                    <a:pt x="3338" y="45"/>
                  </a:cubicBezTo>
                  <a:close/>
                  <a:moveTo>
                    <a:pt x="3691" y="25"/>
                  </a:moveTo>
                  <a:cubicBezTo>
                    <a:pt x="3688" y="25"/>
                    <a:pt x="3685" y="25"/>
                    <a:pt x="3681" y="25"/>
                  </a:cubicBezTo>
                  <a:cubicBezTo>
                    <a:pt x="3683" y="25"/>
                    <a:pt x="3686" y="25"/>
                    <a:pt x="3691" y="25"/>
                  </a:cubicBezTo>
                  <a:close/>
                  <a:moveTo>
                    <a:pt x="3689" y="24"/>
                  </a:moveTo>
                  <a:cubicBezTo>
                    <a:pt x="3692" y="24"/>
                    <a:pt x="3694" y="24"/>
                    <a:pt x="3696" y="24"/>
                  </a:cubicBezTo>
                  <a:cubicBezTo>
                    <a:pt x="3697" y="24"/>
                    <a:pt x="3696" y="24"/>
                    <a:pt x="3689" y="24"/>
                  </a:cubicBezTo>
                  <a:close/>
                  <a:moveTo>
                    <a:pt x="3680" y="24"/>
                  </a:moveTo>
                  <a:cubicBezTo>
                    <a:pt x="3678" y="24"/>
                    <a:pt x="3675" y="25"/>
                    <a:pt x="3670" y="25"/>
                  </a:cubicBezTo>
                  <a:cubicBezTo>
                    <a:pt x="3674" y="25"/>
                    <a:pt x="3678" y="25"/>
                    <a:pt x="3681" y="25"/>
                  </a:cubicBezTo>
                  <a:cubicBezTo>
                    <a:pt x="3680" y="24"/>
                    <a:pt x="3679" y="24"/>
                    <a:pt x="3680" y="24"/>
                  </a:cubicBezTo>
                  <a:close/>
                  <a:moveTo>
                    <a:pt x="1027" y="117"/>
                  </a:moveTo>
                  <a:cubicBezTo>
                    <a:pt x="1027" y="117"/>
                    <a:pt x="1026" y="117"/>
                    <a:pt x="1026" y="117"/>
                  </a:cubicBezTo>
                  <a:cubicBezTo>
                    <a:pt x="1018" y="118"/>
                    <a:pt x="1021" y="118"/>
                    <a:pt x="1027" y="117"/>
                  </a:cubicBezTo>
                  <a:close/>
                  <a:moveTo>
                    <a:pt x="2775" y="69"/>
                  </a:moveTo>
                  <a:cubicBezTo>
                    <a:pt x="2776" y="69"/>
                    <a:pt x="2776" y="69"/>
                    <a:pt x="2776" y="69"/>
                  </a:cubicBezTo>
                  <a:cubicBezTo>
                    <a:pt x="2776" y="69"/>
                    <a:pt x="2776" y="69"/>
                    <a:pt x="2775" y="69"/>
                  </a:cubicBezTo>
                  <a:close/>
                  <a:moveTo>
                    <a:pt x="2749" y="72"/>
                  </a:moveTo>
                  <a:cubicBezTo>
                    <a:pt x="2760" y="69"/>
                    <a:pt x="2767" y="69"/>
                    <a:pt x="2775" y="69"/>
                  </a:cubicBezTo>
                  <a:cubicBezTo>
                    <a:pt x="2766" y="65"/>
                    <a:pt x="2766" y="65"/>
                    <a:pt x="2766" y="65"/>
                  </a:cubicBezTo>
                  <a:lnTo>
                    <a:pt x="2749" y="72"/>
                  </a:lnTo>
                  <a:close/>
                  <a:moveTo>
                    <a:pt x="1886" y="96"/>
                  </a:moveTo>
                  <a:cubicBezTo>
                    <a:pt x="1883" y="96"/>
                    <a:pt x="1883" y="96"/>
                    <a:pt x="1883" y="96"/>
                  </a:cubicBezTo>
                  <a:cubicBezTo>
                    <a:pt x="1884" y="96"/>
                    <a:pt x="1885" y="96"/>
                    <a:pt x="1886" y="96"/>
                  </a:cubicBezTo>
                  <a:close/>
                  <a:moveTo>
                    <a:pt x="3803" y="23"/>
                  </a:moveTo>
                  <a:cubicBezTo>
                    <a:pt x="3794" y="21"/>
                    <a:pt x="3798" y="23"/>
                    <a:pt x="3784" y="21"/>
                  </a:cubicBezTo>
                  <a:cubicBezTo>
                    <a:pt x="3797" y="24"/>
                    <a:pt x="3731" y="22"/>
                    <a:pt x="3752" y="25"/>
                  </a:cubicBezTo>
                  <a:cubicBezTo>
                    <a:pt x="3737" y="23"/>
                    <a:pt x="3726" y="25"/>
                    <a:pt x="3706" y="23"/>
                  </a:cubicBezTo>
                  <a:cubicBezTo>
                    <a:pt x="3707" y="23"/>
                    <a:pt x="3713" y="24"/>
                    <a:pt x="3696" y="24"/>
                  </a:cubicBezTo>
                  <a:cubicBezTo>
                    <a:pt x="3695" y="24"/>
                    <a:pt x="3693" y="25"/>
                    <a:pt x="3692" y="25"/>
                  </a:cubicBezTo>
                  <a:cubicBezTo>
                    <a:pt x="3692" y="25"/>
                    <a:pt x="3691" y="25"/>
                    <a:pt x="3691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6" y="25"/>
                    <a:pt x="3700" y="25"/>
                    <a:pt x="3701" y="26"/>
                  </a:cubicBezTo>
                  <a:cubicBezTo>
                    <a:pt x="3692" y="28"/>
                    <a:pt x="3665" y="29"/>
                    <a:pt x="3656" y="30"/>
                  </a:cubicBezTo>
                  <a:cubicBezTo>
                    <a:pt x="3646" y="30"/>
                    <a:pt x="3660" y="29"/>
                    <a:pt x="3654" y="28"/>
                  </a:cubicBezTo>
                  <a:cubicBezTo>
                    <a:pt x="3641" y="30"/>
                    <a:pt x="3641" y="30"/>
                    <a:pt x="3641" y="30"/>
                  </a:cubicBezTo>
                  <a:cubicBezTo>
                    <a:pt x="3639" y="28"/>
                    <a:pt x="3613" y="28"/>
                    <a:pt x="3637" y="26"/>
                  </a:cubicBezTo>
                  <a:cubicBezTo>
                    <a:pt x="3616" y="27"/>
                    <a:pt x="3616" y="27"/>
                    <a:pt x="3616" y="27"/>
                  </a:cubicBezTo>
                  <a:cubicBezTo>
                    <a:pt x="3603" y="26"/>
                    <a:pt x="3585" y="26"/>
                    <a:pt x="3575" y="27"/>
                  </a:cubicBezTo>
                  <a:cubicBezTo>
                    <a:pt x="3564" y="27"/>
                    <a:pt x="3549" y="30"/>
                    <a:pt x="3558" y="28"/>
                  </a:cubicBezTo>
                  <a:cubicBezTo>
                    <a:pt x="3524" y="30"/>
                    <a:pt x="3524" y="30"/>
                    <a:pt x="3524" y="30"/>
                  </a:cubicBezTo>
                  <a:cubicBezTo>
                    <a:pt x="3523" y="30"/>
                    <a:pt x="3523" y="30"/>
                    <a:pt x="3523" y="30"/>
                  </a:cubicBezTo>
                  <a:cubicBezTo>
                    <a:pt x="3490" y="31"/>
                    <a:pt x="3454" y="35"/>
                    <a:pt x="3416" y="33"/>
                  </a:cubicBezTo>
                  <a:cubicBezTo>
                    <a:pt x="3405" y="34"/>
                    <a:pt x="3393" y="34"/>
                    <a:pt x="3374" y="34"/>
                  </a:cubicBezTo>
                  <a:cubicBezTo>
                    <a:pt x="3370" y="33"/>
                    <a:pt x="3370" y="33"/>
                    <a:pt x="3370" y="33"/>
                  </a:cubicBezTo>
                  <a:cubicBezTo>
                    <a:pt x="3356" y="34"/>
                    <a:pt x="3327" y="33"/>
                    <a:pt x="3321" y="35"/>
                  </a:cubicBezTo>
                  <a:cubicBezTo>
                    <a:pt x="3305" y="31"/>
                    <a:pt x="3250" y="36"/>
                    <a:pt x="3225" y="36"/>
                  </a:cubicBezTo>
                  <a:cubicBezTo>
                    <a:pt x="3224" y="38"/>
                    <a:pt x="3224" y="38"/>
                    <a:pt x="3224" y="38"/>
                  </a:cubicBezTo>
                  <a:cubicBezTo>
                    <a:pt x="3206" y="38"/>
                    <a:pt x="3189" y="39"/>
                    <a:pt x="3168" y="41"/>
                  </a:cubicBezTo>
                  <a:cubicBezTo>
                    <a:pt x="3169" y="42"/>
                    <a:pt x="3169" y="42"/>
                    <a:pt x="3169" y="42"/>
                  </a:cubicBezTo>
                  <a:cubicBezTo>
                    <a:pt x="3150" y="44"/>
                    <a:pt x="3121" y="42"/>
                    <a:pt x="3091" y="44"/>
                  </a:cubicBezTo>
                  <a:cubicBezTo>
                    <a:pt x="3093" y="43"/>
                    <a:pt x="3100" y="43"/>
                    <a:pt x="3106" y="43"/>
                  </a:cubicBezTo>
                  <a:cubicBezTo>
                    <a:pt x="3070" y="40"/>
                    <a:pt x="3031" y="48"/>
                    <a:pt x="2999" y="46"/>
                  </a:cubicBezTo>
                  <a:cubicBezTo>
                    <a:pt x="2991" y="47"/>
                    <a:pt x="2985" y="47"/>
                    <a:pt x="2979" y="47"/>
                  </a:cubicBezTo>
                  <a:cubicBezTo>
                    <a:pt x="2980" y="47"/>
                    <a:pt x="2981" y="47"/>
                    <a:pt x="2981" y="46"/>
                  </a:cubicBezTo>
                  <a:cubicBezTo>
                    <a:pt x="2980" y="46"/>
                    <a:pt x="2979" y="47"/>
                    <a:pt x="2978" y="47"/>
                  </a:cubicBezTo>
                  <a:cubicBezTo>
                    <a:pt x="2974" y="46"/>
                    <a:pt x="2971" y="46"/>
                    <a:pt x="2967" y="46"/>
                  </a:cubicBezTo>
                  <a:cubicBezTo>
                    <a:pt x="2970" y="46"/>
                    <a:pt x="2973" y="47"/>
                    <a:pt x="2976" y="47"/>
                  </a:cubicBezTo>
                  <a:cubicBezTo>
                    <a:pt x="2970" y="47"/>
                    <a:pt x="2960" y="47"/>
                    <a:pt x="2951" y="48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47" y="46"/>
                    <a:pt x="2946" y="46"/>
                    <a:pt x="2945" y="46"/>
                  </a:cubicBezTo>
                  <a:cubicBezTo>
                    <a:pt x="2936" y="46"/>
                    <a:pt x="2938" y="47"/>
                    <a:pt x="2943" y="49"/>
                  </a:cubicBezTo>
                  <a:cubicBezTo>
                    <a:pt x="2938" y="49"/>
                    <a:pt x="2934" y="50"/>
                    <a:pt x="2931" y="50"/>
                  </a:cubicBezTo>
                  <a:cubicBezTo>
                    <a:pt x="2923" y="47"/>
                    <a:pt x="2907" y="52"/>
                    <a:pt x="2896" y="49"/>
                  </a:cubicBezTo>
                  <a:cubicBezTo>
                    <a:pt x="2891" y="51"/>
                    <a:pt x="2856" y="51"/>
                    <a:pt x="2847" y="54"/>
                  </a:cubicBezTo>
                  <a:cubicBezTo>
                    <a:pt x="2837" y="54"/>
                    <a:pt x="2827" y="54"/>
                    <a:pt x="2818" y="55"/>
                  </a:cubicBezTo>
                  <a:cubicBezTo>
                    <a:pt x="2813" y="53"/>
                    <a:pt x="2813" y="53"/>
                    <a:pt x="2813" y="53"/>
                  </a:cubicBezTo>
                  <a:cubicBezTo>
                    <a:pt x="2791" y="57"/>
                    <a:pt x="2791" y="57"/>
                    <a:pt x="2791" y="57"/>
                  </a:cubicBezTo>
                  <a:cubicBezTo>
                    <a:pt x="2777" y="56"/>
                    <a:pt x="2772" y="55"/>
                    <a:pt x="2785" y="53"/>
                  </a:cubicBezTo>
                  <a:cubicBezTo>
                    <a:pt x="2753" y="57"/>
                    <a:pt x="2759" y="55"/>
                    <a:pt x="2731" y="58"/>
                  </a:cubicBezTo>
                  <a:cubicBezTo>
                    <a:pt x="2732" y="57"/>
                    <a:pt x="2732" y="57"/>
                    <a:pt x="2732" y="57"/>
                  </a:cubicBezTo>
                  <a:cubicBezTo>
                    <a:pt x="2722" y="57"/>
                    <a:pt x="2707" y="60"/>
                    <a:pt x="2701" y="59"/>
                  </a:cubicBezTo>
                  <a:cubicBezTo>
                    <a:pt x="2678" y="56"/>
                    <a:pt x="2591" y="61"/>
                    <a:pt x="2534" y="60"/>
                  </a:cubicBezTo>
                  <a:cubicBezTo>
                    <a:pt x="2545" y="65"/>
                    <a:pt x="2507" y="59"/>
                    <a:pt x="2505" y="63"/>
                  </a:cubicBezTo>
                  <a:cubicBezTo>
                    <a:pt x="2502" y="62"/>
                    <a:pt x="2494" y="61"/>
                    <a:pt x="2503" y="60"/>
                  </a:cubicBezTo>
                  <a:cubicBezTo>
                    <a:pt x="2474" y="62"/>
                    <a:pt x="2459" y="60"/>
                    <a:pt x="2439" y="63"/>
                  </a:cubicBezTo>
                  <a:cubicBezTo>
                    <a:pt x="2436" y="62"/>
                    <a:pt x="2445" y="61"/>
                    <a:pt x="2442" y="61"/>
                  </a:cubicBezTo>
                  <a:cubicBezTo>
                    <a:pt x="2440" y="61"/>
                    <a:pt x="2433" y="62"/>
                    <a:pt x="2430" y="61"/>
                  </a:cubicBezTo>
                  <a:cubicBezTo>
                    <a:pt x="2427" y="61"/>
                    <a:pt x="2434" y="60"/>
                    <a:pt x="2439" y="60"/>
                  </a:cubicBezTo>
                  <a:cubicBezTo>
                    <a:pt x="2409" y="61"/>
                    <a:pt x="2406" y="64"/>
                    <a:pt x="2404" y="68"/>
                  </a:cubicBezTo>
                  <a:cubicBezTo>
                    <a:pt x="2389" y="66"/>
                    <a:pt x="2382" y="67"/>
                    <a:pt x="2371" y="69"/>
                  </a:cubicBezTo>
                  <a:cubicBezTo>
                    <a:pt x="2366" y="68"/>
                    <a:pt x="2357" y="68"/>
                    <a:pt x="2375" y="67"/>
                  </a:cubicBezTo>
                  <a:cubicBezTo>
                    <a:pt x="2365" y="67"/>
                    <a:pt x="2312" y="67"/>
                    <a:pt x="2311" y="70"/>
                  </a:cubicBezTo>
                  <a:cubicBezTo>
                    <a:pt x="2308" y="69"/>
                    <a:pt x="2296" y="70"/>
                    <a:pt x="2294" y="70"/>
                  </a:cubicBezTo>
                  <a:cubicBezTo>
                    <a:pt x="2270" y="71"/>
                    <a:pt x="2268" y="71"/>
                    <a:pt x="2245" y="71"/>
                  </a:cubicBezTo>
                  <a:cubicBezTo>
                    <a:pt x="2252" y="72"/>
                    <a:pt x="2252" y="72"/>
                    <a:pt x="2252" y="72"/>
                  </a:cubicBezTo>
                  <a:cubicBezTo>
                    <a:pt x="2243" y="75"/>
                    <a:pt x="2233" y="73"/>
                    <a:pt x="2214" y="74"/>
                  </a:cubicBezTo>
                  <a:cubicBezTo>
                    <a:pt x="2215" y="73"/>
                    <a:pt x="2215" y="73"/>
                    <a:pt x="2215" y="73"/>
                  </a:cubicBezTo>
                  <a:cubicBezTo>
                    <a:pt x="2173" y="72"/>
                    <a:pt x="2197" y="75"/>
                    <a:pt x="2155" y="74"/>
                  </a:cubicBezTo>
                  <a:cubicBezTo>
                    <a:pt x="2157" y="76"/>
                    <a:pt x="2157" y="76"/>
                    <a:pt x="2157" y="76"/>
                  </a:cubicBezTo>
                  <a:cubicBezTo>
                    <a:pt x="2153" y="80"/>
                    <a:pt x="2120" y="74"/>
                    <a:pt x="2096" y="76"/>
                  </a:cubicBezTo>
                  <a:cubicBezTo>
                    <a:pt x="2105" y="77"/>
                    <a:pt x="2105" y="77"/>
                    <a:pt x="2105" y="77"/>
                  </a:cubicBezTo>
                  <a:cubicBezTo>
                    <a:pt x="2092" y="79"/>
                    <a:pt x="2068" y="73"/>
                    <a:pt x="2054" y="73"/>
                  </a:cubicBezTo>
                  <a:cubicBezTo>
                    <a:pt x="2051" y="72"/>
                    <a:pt x="2059" y="72"/>
                    <a:pt x="2063" y="72"/>
                  </a:cubicBezTo>
                  <a:cubicBezTo>
                    <a:pt x="2028" y="70"/>
                    <a:pt x="2059" y="74"/>
                    <a:pt x="2033" y="76"/>
                  </a:cubicBezTo>
                  <a:cubicBezTo>
                    <a:pt x="2028" y="74"/>
                    <a:pt x="2039" y="72"/>
                    <a:pt x="2021" y="72"/>
                  </a:cubicBezTo>
                  <a:cubicBezTo>
                    <a:pt x="2013" y="71"/>
                    <a:pt x="1971" y="78"/>
                    <a:pt x="1947" y="76"/>
                  </a:cubicBezTo>
                  <a:cubicBezTo>
                    <a:pt x="1952" y="77"/>
                    <a:pt x="1957" y="78"/>
                    <a:pt x="1945" y="79"/>
                  </a:cubicBezTo>
                  <a:cubicBezTo>
                    <a:pt x="1927" y="80"/>
                    <a:pt x="1896" y="77"/>
                    <a:pt x="1879" y="80"/>
                  </a:cubicBezTo>
                  <a:cubicBezTo>
                    <a:pt x="1877" y="80"/>
                    <a:pt x="1876" y="80"/>
                    <a:pt x="1876" y="80"/>
                  </a:cubicBezTo>
                  <a:cubicBezTo>
                    <a:pt x="1862" y="81"/>
                    <a:pt x="1830" y="82"/>
                    <a:pt x="1821" y="84"/>
                  </a:cubicBezTo>
                  <a:cubicBezTo>
                    <a:pt x="1808" y="78"/>
                    <a:pt x="1734" y="90"/>
                    <a:pt x="1734" y="84"/>
                  </a:cubicBezTo>
                  <a:cubicBezTo>
                    <a:pt x="1691" y="86"/>
                    <a:pt x="1691" y="86"/>
                    <a:pt x="1691" y="86"/>
                  </a:cubicBezTo>
                  <a:cubicBezTo>
                    <a:pt x="1692" y="85"/>
                    <a:pt x="1692" y="85"/>
                    <a:pt x="1692" y="85"/>
                  </a:cubicBezTo>
                  <a:cubicBezTo>
                    <a:pt x="1664" y="85"/>
                    <a:pt x="1654" y="87"/>
                    <a:pt x="1645" y="89"/>
                  </a:cubicBezTo>
                  <a:cubicBezTo>
                    <a:pt x="1638" y="89"/>
                    <a:pt x="1643" y="88"/>
                    <a:pt x="1643" y="88"/>
                  </a:cubicBezTo>
                  <a:cubicBezTo>
                    <a:pt x="1603" y="87"/>
                    <a:pt x="1599" y="88"/>
                    <a:pt x="1565" y="92"/>
                  </a:cubicBezTo>
                  <a:cubicBezTo>
                    <a:pt x="1561" y="90"/>
                    <a:pt x="1561" y="90"/>
                    <a:pt x="1561" y="90"/>
                  </a:cubicBezTo>
                  <a:cubicBezTo>
                    <a:pt x="1552" y="91"/>
                    <a:pt x="1503" y="89"/>
                    <a:pt x="1463" y="92"/>
                  </a:cubicBezTo>
                  <a:cubicBezTo>
                    <a:pt x="1463" y="92"/>
                    <a:pt x="1464" y="91"/>
                    <a:pt x="1467" y="91"/>
                  </a:cubicBezTo>
                  <a:cubicBezTo>
                    <a:pt x="1423" y="95"/>
                    <a:pt x="1360" y="89"/>
                    <a:pt x="1344" y="96"/>
                  </a:cubicBezTo>
                  <a:cubicBezTo>
                    <a:pt x="1315" y="99"/>
                    <a:pt x="1315" y="99"/>
                    <a:pt x="1315" y="99"/>
                  </a:cubicBezTo>
                  <a:cubicBezTo>
                    <a:pt x="1353" y="98"/>
                    <a:pt x="1309" y="102"/>
                    <a:pt x="1325" y="103"/>
                  </a:cubicBezTo>
                  <a:cubicBezTo>
                    <a:pt x="1310" y="104"/>
                    <a:pt x="1286" y="102"/>
                    <a:pt x="1304" y="101"/>
                  </a:cubicBezTo>
                  <a:cubicBezTo>
                    <a:pt x="1307" y="101"/>
                    <a:pt x="1307" y="101"/>
                    <a:pt x="1307" y="101"/>
                  </a:cubicBezTo>
                  <a:cubicBezTo>
                    <a:pt x="1314" y="97"/>
                    <a:pt x="1260" y="101"/>
                    <a:pt x="1261" y="99"/>
                  </a:cubicBezTo>
                  <a:cubicBezTo>
                    <a:pt x="1186" y="101"/>
                    <a:pt x="1112" y="101"/>
                    <a:pt x="1042" y="103"/>
                  </a:cubicBezTo>
                  <a:cubicBezTo>
                    <a:pt x="1050" y="106"/>
                    <a:pt x="1050" y="106"/>
                    <a:pt x="1050" y="106"/>
                  </a:cubicBezTo>
                  <a:cubicBezTo>
                    <a:pt x="1026" y="106"/>
                    <a:pt x="1026" y="106"/>
                    <a:pt x="1026" y="106"/>
                  </a:cubicBezTo>
                  <a:cubicBezTo>
                    <a:pt x="1019" y="106"/>
                    <a:pt x="1017" y="104"/>
                    <a:pt x="1035" y="104"/>
                  </a:cubicBezTo>
                  <a:cubicBezTo>
                    <a:pt x="1025" y="102"/>
                    <a:pt x="1005" y="106"/>
                    <a:pt x="1005" y="107"/>
                  </a:cubicBezTo>
                  <a:cubicBezTo>
                    <a:pt x="971" y="107"/>
                    <a:pt x="1018" y="103"/>
                    <a:pt x="1008" y="103"/>
                  </a:cubicBezTo>
                  <a:cubicBezTo>
                    <a:pt x="993" y="104"/>
                    <a:pt x="993" y="104"/>
                    <a:pt x="993" y="104"/>
                  </a:cubicBezTo>
                  <a:cubicBezTo>
                    <a:pt x="997" y="104"/>
                    <a:pt x="997" y="104"/>
                    <a:pt x="997" y="104"/>
                  </a:cubicBezTo>
                  <a:cubicBezTo>
                    <a:pt x="985" y="106"/>
                    <a:pt x="984" y="107"/>
                    <a:pt x="963" y="107"/>
                  </a:cubicBezTo>
                  <a:cubicBezTo>
                    <a:pt x="950" y="107"/>
                    <a:pt x="956" y="106"/>
                    <a:pt x="951" y="106"/>
                  </a:cubicBezTo>
                  <a:cubicBezTo>
                    <a:pt x="951" y="106"/>
                    <a:pt x="949" y="106"/>
                    <a:pt x="943" y="106"/>
                  </a:cubicBezTo>
                  <a:cubicBezTo>
                    <a:pt x="912" y="107"/>
                    <a:pt x="912" y="107"/>
                    <a:pt x="912" y="107"/>
                  </a:cubicBezTo>
                  <a:cubicBezTo>
                    <a:pt x="924" y="109"/>
                    <a:pt x="924" y="109"/>
                    <a:pt x="924" y="109"/>
                  </a:cubicBezTo>
                  <a:cubicBezTo>
                    <a:pt x="911" y="110"/>
                    <a:pt x="895" y="109"/>
                    <a:pt x="910" y="111"/>
                  </a:cubicBezTo>
                  <a:cubicBezTo>
                    <a:pt x="889" y="108"/>
                    <a:pt x="794" y="113"/>
                    <a:pt x="781" y="112"/>
                  </a:cubicBezTo>
                  <a:cubicBezTo>
                    <a:pt x="762" y="115"/>
                    <a:pt x="743" y="115"/>
                    <a:pt x="720" y="116"/>
                  </a:cubicBezTo>
                  <a:cubicBezTo>
                    <a:pt x="726" y="116"/>
                    <a:pt x="729" y="118"/>
                    <a:pt x="709" y="119"/>
                  </a:cubicBezTo>
                  <a:cubicBezTo>
                    <a:pt x="716" y="113"/>
                    <a:pt x="674" y="117"/>
                    <a:pt x="657" y="114"/>
                  </a:cubicBezTo>
                  <a:cubicBezTo>
                    <a:pt x="665" y="116"/>
                    <a:pt x="599" y="117"/>
                    <a:pt x="621" y="119"/>
                  </a:cubicBezTo>
                  <a:cubicBezTo>
                    <a:pt x="604" y="119"/>
                    <a:pt x="620" y="117"/>
                    <a:pt x="607" y="117"/>
                  </a:cubicBezTo>
                  <a:cubicBezTo>
                    <a:pt x="567" y="120"/>
                    <a:pt x="519" y="118"/>
                    <a:pt x="469" y="120"/>
                  </a:cubicBezTo>
                  <a:cubicBezTo>
                    <a:pt x="468" y="121"/>
                    <a:pt x="476" y="121"/>
                    <a:pt x="466" y="123"/>
                  </a:cubicBezTo>
                  <a:cubicBezTo>
                    <a:pt x="440" y="120"/>
                    <a:pt x="440" y="120"/>
                    <a:pt x="440" y="120"/>
                  </a:cubicBezTo>
                  <a:cubicBezTo>
                    <a:pt x="430" y="121"/>
                    <a:pt x="431" y="124"/>
                    <a:pt x="413" y="122"/>
                  </a:cubicBezTo>
                  <a:cubicBezTo>
                    <a:pt x="415" y="123"/>
                    <a:pt x="419" y="124"/>
                    <a:pt x="412" y="124"/>
                  </a:cubicBezTo>
                  <a:cubicBezTo>
                    <a:pt x="315" y="124"/>
                    <a:pt x="214" y="133"/>
                    <a:pt x="115" y="129"/>
                  </a:cubicBezTo>
                  <a:cubicBezTo>
                    <a:pt x="128" y="130"/>
                    <a:pt x="119" y="130"/>
                    <a:pt x="109" y="131"/>
                  </a:cubicBezTo>
                  <a:cubicBezTo>
                    <a:pt x="116" y="131"/>
                    <a:pt x="109" y="133"/>
                    <a:pt x="110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1" y="135"/>
                    <a:pt x="24" y="133"/>
                    <a:pt x="20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16" y="139"/>
                    <a:pt x="58" y="141"/>
                    <a:pt x="55" y="145"/>
                  </a:cubicBezTo>
                  <a:cubicBezTo>
                    <a:pt x="75" y="141"/>
                    <a:pt x="107" y="149"/>
                    <a:pt x="139" y="143"/>
                  </a:cubicBezTo>
                  <a:cubicBezTo>
                    <a:pt x="146" y="143"/>
                    <a:pt x="133" y="144"/>
                    <a:pt x="137" y="145"/>
                  </a:cubicBezTo>
                  <a:cubicBezTo>
                    <a:pt x="145" y="143"/>
                    <a:pt x="154" y="143"/>
                    <a:pt x="173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222" y="141"/>
                    <a:pt x="244" y="142"/>
                    <a:pt x="301" y="142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309" y="140"/>
                    <a:pt x="311" y="140"/>
                    <a:pt x="317" y="141"/>
                  </a:cubicBezTo>
                  <a:cubicBezTo>
                    <a:pt x="331" y="137"/>
                    <a:pt x="283" y="142"/>
                    <a:pt x="295" y="138"/>
                  </a:cubicBezTo>
                  <a:cubicBezTo>
                    <a:pt x="312" y="141"/>
                    <a:pt x="382" y="136"/>
                    <a:pt x="393" y="140"/>
                  </a:cubicBezTo>
                  <a:cubicBezTo>
                    <a:pt x="412" y="139"/>
                    <a:pt x="388" y="138"/>
                    <a:pt x="407" y="137"/>
                  </a:cubicBezTo>
                  <a:cubicBezTo>
                    <a:pt x="412" y="138"/>
                    <a:pt x="412" y="138"/>
                    <a:pt x="412" y="138"/>
                  </a:cubicBezTo>
                  <a:cubicBezTo>
                    <a:pt x="417" y="136"/>
                    <a:pt x="417" y="136"/>
                    <a:pt x="417" y="136"/>
                  </a:cubicBezTo>
                  <a:cubicBezTo>
                    <a:pt x="429" y="136"/>
                    <a:pt x="435" y="138"/>
                    <a:pt x="436" y="139"/>
                  </a:cubicBezTo>
                  <a:cubicBezTo>
                    <a:pt x="433" y="139"/>
                    <a:pt x="427" y="139"/>
                    <a:pt x="424" y="139"/>
                  </a:cubicBezTo>
                  <a:cubicBezTo>
                    <a:pt x="439" y="140"/>
                    <a:pt x="465" y="138"/>
                    <a:pt x="473" y="138"/>
                  </a:cubicBezTo>
                  <a:cubicBezTo>
                    <a:pt x="457" y="138"/>
                    <a:pt x="457" y="138"/>
                    <a:pt x="457" y="138"/>
                  </a:cubicBezTo>
                  <a:cubicBezTo>
                    <a:pt x="508" y="135"/>
                    <a:pt x="572" y="135"/>
                    <a:pt x="621" y="131"/>
                  </a:cubicBezTo>
                  <a:cubicBezTo>
                    <a:pt x="618" y="130"/>
                    <a:pt x="618" y="130"/>
                    <a:pt x="618" y="130"/>
                  </a:cubicBezTo>
                  <a:cubicBezTo>
                    <a:pt x="656" y="127"/>
                    <a:pt x="648" y="130"/>
                    <a:pt x="690" y="128"/>
                  </a:cubicBezTo>
                  <a:cubicBezTo>
                    <a:pt x="689" y="129"/>
                    <a:pt x="689" y="129"/>
                    <a:pt x="689" y="129"/>
                  </a:cubicBezTo>
                  <a:cubicBezTo>
                    <a:pt x="697" y="127"/>
                    <a:pt x="708" y="127"/>
                    <a:pt x="720" y="126"/>
                  </a:cubicBezTo>
                  <a:cubicBezTo>
                    <a:pt x="709" y="128"/>
                    <a:pt x="739" y="128"/>
                    <a:pt x="726" y="129"/>
                  </a:cubicBezTo>
                  <a:cubicBezTo>
                    <a:pt x="767" y="126"/>
                    <a:pt x="746" y="127"/>
                    <a:pt x="773" y="123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89" y="123"/>
                    <a:pt x="790" y="122"/>
                    <a:pt x="811" y="121"/>
                  </a:cubicBezTo>
                  <a:cubicBezTo>
                    <a:pt x="793" y="123"/>
                    <a:pt x="824" y="123"/>
                    <a:pt x="805" y="125"/>
                  </a:cubicBezTo>
                  <a:cubicBezTo>
                    <a:pt x="849" y="127"/>
                    <a:pt x="870" y="120"/>
                    <a:pt x="890" y="124"/>
                  </a:cubicBezTo>
                  <a:cubicBezTo>
                    <a:pt x="910" y="120"/>
                    <a:pt x="852" y="123"/>
                    <a:pt x="863" y="122"/>
                  </a:cubicBezTo>
                  <a:cubicBezTo>
                    <a:pt x="854" y="121"/>
                    <a:pt x="880" y="118"/>
                    <a:pt x="894" y="118"/>
                  </a:cubicBezTo>
                  <a:cubicBezTo>
                    <a:pt x="908" y="118"/>
                    <a:pt x="918" y="123"/>
                    <a:pt x="953" y="122"/>
                  </a:cubicBezTo>
                  <a:cubicBezTo>
                    <a:pt x="949" y="122"/>
                    <a:pt x="949" y="122"/>
                    <a:pt x="946" y="122"/>
                  </a:cubicBezTo>
                  <a:cubicBezTo>
                    <a:pt x="959" y="123"/>
                    <a:pt x="972" y="120"/>
                    <a:pt x="988" y="121"/>
                  </a:cubicBezTo>
                  <a:cubicBezTo>
                    <a:pt x="997" y="119"/>
                    <a:pt x="1009" y="121"/>
                    <a:pt x="1011" y="118"/>
                  </a:cubicBezTo>
                  <a:cubicBezTo>
                    <a:pt x="979" y="119"/>
                    <a:pt x="979" y="119"/>
                    <a:pt x="979" y="119"/>
                  </a:cubicBezTo>
                  <a:cubicBezTo>
                    <a:pt x="997" y="118"/>
                    <a:pt x="1014" y="114"/>
                    <a:pt x="1045" y="115"/>
                  </a:cubicBezTo>
                  <a:cubicBezTo>
                    <a:pt x="1042" y="116"/>
                    <a:pt x="1033" y="117"/>
                    <a:pt x="1027" y="117"/>
                  </a:cubicBezTo>
                  <a:cubicBezTo>
                    <a:pt x="1036" y="118"/>
                    <a:pt x="1044" y="116"/>
                    <a:pt x="1053" y="117"/>
                  </a:cubicBezTo>
                  <a:cubicBezTo>
                    <a:pt x="1051" y="120"/>
                    <a:pt x="1014" y="119"/>
                    <a:pt x="994" y="122"/>
                  </a:cubicBezTo>
                  <a:cubicBezTo>
                    <a:pt x="1004" y="123"/>
                    <a:pt x="1032" y="118"/>
                    <a:pt x="1022" y="122"/>
                  </a:cubicBezTo>
                  <a:cubicBezTo>
                    <a:pt x="1036" y="117"/>
                    <a:pt x="1057" y="122"/>
                    <a:pt x="1080" y="118"/>
                  </a:cubicBezTo>
                  <a:cubicBezTo>
                    <a:pt x="1079" y="119"/>
                    <a:pt x="1079" y="119"/>
                    <a:pt x="1079" y="119"/>
                  </a:cubicBezTo>
                  <a:cubicBezTo>
                    <a:pt x="1083" y="119"/>
                    <a:pt x="1090" y="118"/>
                    <a:pt x="1097" y="118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104" y="118"/>
                    <a:pt x="1122" y="121"/>
                    <a:pt x="1141" y="120"/>
                  </a:cubicBezTo>
                  <a:cubicBezTo>
                    <a:pt x="1102" y="121"/>
                    <a:pt x="1132" y="118"/>
                    <a:pt x="1115" y="117"/>
                  </a:cubicBezTo>
                  <a:cubicBezTo>
                    <a:pt x="1163" y="113"/>
                    <a:pt x="1144" y="121"/>
                    <a:pt x="1194" y="119"/>
                  </a:cubicBezTo>
                  <a:cubicBezTo>
                    <a:pt x="1186" y="119"/>
                    <a:pt x="1170" y="118"/>
                    <a:pt x="1181" y="117"/>
                  </a:cubicBezTo>
                  <a:cubicBezTo>
                    <a:pt x="1191" y="117"/>
                    <a:pt x="1204" y="117"/>
                    <a:pt x="1211" y="118"/>
                  </a:cubicBezTo>
                  <a:cubicBezTo>
                    <a:pt x="1246" y="117"/>
                    <a:pt x="1205" y="116"/>
                    <a:pt x="1220" y="115"/>
                  </a:cubicBezTo>
                  <a:cubicBezTo>
                    <a:pt x="1233" y="117"/>
                    <a:pt x="1238" y="113"/>
                    <a:pt x="1253" y="112"/>
                  </a:cubicBezTo>
                  <a:cubicBezTo>
                    <a:pt x="1254" y="114"/>
                    <a:pt x="1254" y="114"/>
                    <a:pt x="1254" y="114"/>
                  </a:cubicBezTo>
                  <a:cubicBezTo>
                    <a:pt x="1294" y="114"/>
                    <a:pt x="1264" y="110"/>
                    <a:pt x="1301" y="110"/>
                  </a:cubicBezTo>
                  <a:cubicBezTo>
                    <a:pt x="1285" y="113"/>
                    <a:pt x="1285" y="113"/>
                    <a:pt x="1285" y="113"/>
                  </a:cubicBezTo>
                  <a:cubicBezTo>
                    <a:pt x="1304" y="112"/>
                    <a:pt x="1304" y="112"/>
                    <a:pt x="1304" y="112"/>
                  </a:cubicBezTo>
                  <a:cubicBezTo>
                    <a:pt x="1300" y="114"/>
                    <a:pt x="1300" y="114"/>
                    <a:pt x="1300" y="114"/>
                  </a:cubicBezTo>
                  <a:cubicBezTo>
                    <a:pt x="1321" y="112"/>
                    <a:pt x="1327" y="112"/>
                    <a:pt x="1348" y="112"/>
                  </a:cubicBezTo>
                  <a:cubicBezTo>
                    <a:pt x="1343" y="111"/>
                    <a:pt x="1350" y="109"/>
                    <a:pt x="1368" y="108"/>
                  </a:cubicBezTo>
                  <a:cubicBezTo>
                    <a:pt x="1380" y="109"/>
                    <a:pt x="1361" y="110"/>
                    <a:pt x="1387" y="109"/>
                  </a:cubicBezTo>
                  <a:cubicBezTo>
                    <a:pt x="1381" y="111"/>
                    <a:pt x="1375" y="112"/>
                    <a:pt x="1364" y="111"/>
                  </a:cubicBezTo>
                  <a:cubicBezTo>
                    <a:pt x="1363" y="112"/>
                    <a:pt x="1358" y="112"/>
                    <a:pt x="1357" y="113"/>
                  </a:cubicBezTo>
                  <a:cubicBezTo>
                    <a:pt x="1370" y="114"/>
                    <a:pt x="1390" y="112"/>
                    <a:pt x="1399" y="112"/>
                  </a:cubicBezTo>
                  <a:cubicBezTo>
                    <a:pt x="1396" y="112"/>
                    <a:pt x="1392" y="112"/>
                    <a:pt x="1389" y="112"/>
                  </a:cubicBezTo>
                  <a:cubicBezTo>
                    <a:pt x="1426" y="108"/>
                    <a:pt x="1426" y="108"/>
                    <a:pt x="1426" y="108"/>
                  </a:cubicBezTo>
                  <a:cubicBezTo>
                    <a:pt x="1432" y="109"/>
                    <a:pt x="1427" y="109"/>
                    <a:pt x="1423" y="110"/>
                  </a:cubicBezTo>
                  <a:cubicBezTo>
                    <a:pt x="1430" y="110"/>
                    <a:pt x="1435" y="109"/>
                    <a:pt x="1446" y="108"/>
                  </a:cubicBezTo>
                  <a:cubicBezTo>
                    <a:pt x="1444" y="110"/>
                    <a:pt x="1444" y="111"/>
                    <a:pt x="1429" y="112"/>
                  </a:cubicBezTo>
                  <a:cubicBezTo>
                    <a:pt x="1464" y="110"/>
                    <a:pt x="1464" y="110"/>
                    <a:pt x="1464" y="110"/>
                  </a:cubicBezTo>
                  <a:cubicBezTo>
                    <a:pt x="1466" y="110"/>
                    <a:pt x="1482" y="111"/>
                    <a:pt x="1477" y="112"/>
                  </a:cubicBezTo>
                  <a:cubicBezTo>
                    <a:pt x="1497" y="112"/>
                    <a:pt x="1525" y="107"/>
                    <a:pt x="1551" y="108"/>
                  </a:cubicBezTo>
                  <a:cubicBezTo>
                    <a:pt x="1552" y="108"/>
                    <a:pt x="1555" y="107"/>
                    <a:pt x="1560" y="107"/>
                  </a:cubicBezTo>
                  <a:cubicBezTo>
                    <a:pt x="1585" y="106"/>
                    <a:pt x="1606" y="108"/>
                    <a:pt x="1635" y="105"/>
                  </a:cubicBezTo>
                  <a:cubicBezTo>
                    <a:pt x="1651" y="107"/>
                    <a:pt x="1651" y="107"/>
                    <a:pt x="1651" y="107"/>
                  </a:cubicBezTo>
                  <a:cubicBezTo>
                    <a:pt x="1674" y="106"/>
                    <a:pt x="1629" y="104"/>
                    <a:pt x="1667" y="102"/>
                  </a:cubicBezTo>
                  <a:cubicBezTo>
                    <a:pt x="1693" y="100"/>
                    <a:pt x="1676" y="104"/>
                    <a:pt x="1686" y="105"/>
                  </a:cubicBezTo>
                  <a:cubicBezTo>
                    <a:pt x="1699" y="103"/>
                    <a:pt x="1722" y="99"/>
                    <a:pt x="1746" y="101"/>
                  </a:cubicBezTo>
                  <a:cubicBezTo>
                    <a:pt x="1738" y="102"/>
                    <a:pt x="1732" y="101"/>
                    <a:pt x="1724" y="102"/>
                  </a:cubicBezTo>
                  <a:cubicBezTo>
                    <a:pt x="1743" y="103"/>
                    <a:pt x="1743" y="103"/>
                    <a:pt x="1743" y="103"/>
                  </a:cubicBezTo>
                  <a:cubicBezTo>
                    <a:pt x="1721" y="106"/>
                    <a:pt x="1704" y="106"/>
                    <a:pt x="1722" y="107"/>
                  </a:cubicBezTo>
                  <a:cubicBezTo>
                    <a:pt x="1724" y="102"/>
                    <a:pt x="1794" y="105"/>
                    <a:pt x="1796" y="99"/>
                  </a:cubicBezTo>
                  <a:cubicBezTo>
                    <a:pt x="1809" y="100"/>
                    <a:pt x="1809" y="100"/>
                    <a:pt x="1809" y="100"/>
                  </a:cubicBezTo>
                  <a:cubicBezTo>
                    <a:pt x="1805" y="100"/>
                    <a:pt x="1805" y="100"/>
                    <a:pt x="1801" y="100"/>
                  </a:cubicBezTo>
                  <a:cubicBezTo>
                    <a:pt x="1825" y="102"/>
                    <a:pt x="1819" y="96"/>
                    <a:pt x="1850" y="96"/>
                  </a:cubicBezTo>
                  <a:cubicBezTo>
                    <a:pt x="1860" y="96"/>
                    <a:pt x="1868" y="97"/>
                    <a:pt x="1860" y="97"/>
                  </a:cubicBezTo>
                  <a:cubicBezTo>
                    <a:pt x="1884" y="95"/>
                    <a:pt x="1884" y="95"/>
                    <a:pt x="1884" y="95"/>
                  </a:cubicBezTo>
                  <a:cubicBezTo>
                    <a:pt x="1890" y="95"/>
                    <a:pt x="1890" y="96"/>
                    <a:pt x="1886" y="96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24" y="94"/>
                    <a:pt x="1936" y="92"/>
                    <a:pt x="1941" y="92"/>
                  </a:cubicBezTo>
                  <a:cubicBezTo>
                    <a:pt x="1951" y="92"/>
                    <a:pt x="1937" y="92"/>
                    <a:pt x="1939" y="93"/>
                  </a:cubicBezTo>
                  <a:cubicBezTo>
                    <a:pt x="1959" y="91"/>
                    <a:pt x="1959" y="91"/>
                    <a:pt x="1959" y="91"/>
                  </a:cubicBezTo>
                  <a:cubicBezTo>
                    <a:pt x="1967" y="92"/>
                    <a:pt x="1951" y="94"/>
                    <a:pt x="1937" y="94"/>
                  </a:cubicBezTo>
                  <a:cubicBezTo>
                    <a:pt x="1956" y="99"/>
                    <a:pt x="1953" y="92"/>
                    <a:pt x="1994" y="94"/>
                  </a:cubicBezTo>
                  <a:cubicBezTo>
                    <a:pt x="1975" y="96"/>
                    <a:pt x="1975" y="96"/>
                    <a:pt x="1975" y="96"/>
                  </a:cubicBezTo>
                  <a:cubicBezTo>
                    <a:pt x="1987" y="98"/>
                    <a:pt x="2002" y="97"/>
                    <a:pt x="2024" y="98"/>
                  </a:cubicBezTo>
                  <a:cubicBezTo>
                    <a:pt x="2019" y="97"/>
                    <a:pt x="1981" y="95"/>
                    <a:pt x="2002" y="93"/>
                  </a:cubicBezTo>
                  <a:cubicBezTo>
                    <a:pt x="2009" y="93"/>
                    <a:pt x="2017" y="93"/>
                    <a:pt x="2029" y="91"/>
                  </a:cubicBezTo>
                  <a:cubicBezTo>
                    <a:pt x="2029" y="93"/>
                    <a:pt x="2040" y="92"/>
                    <a:pt x="2055" y="92"/>
                  </a:cubicBezTo>
                  <a:cubicBezTo>
                    <a:pt x="2054" y="95"/>
                    <a:pt x="2054" y="95"/>
                    <a:pt x="2054" y="95"/>
                  </a:cubicBezTo>
                  <a:cubicBezTo>
                    <a:pt x="2069" y="93"/>
                    <a:pt x="2068" y="92"/>
                    <a:pt x="2077" y="91"/>
                  </a:cubicBezTo>
                  <a:cubicBezTo>
                    <a:pt x="2094" y="90"/>
                    <a:pt x="2098" y="92"/>
                    <a:pt x="2102" y="94"/>
                  </a:cubicBezTo>
                  <a:cubicBezTo>
                    <a:pt x="2130" y="93"/>
                    <a:pt x="2083" y="91"/>
                    <a:pt x="2116" y="90"/>
                  </a:cubicBezTo>
                  <a:cubicBezTo>
                    <a:pt x="2139" y="90"/>
                    <a:pt x="2155" y="89"/>
                    <a:pt x="2183" y="86"/>
                  </a:cubicBezTo>
                  <a:cubicBezTo>
                    <a:pt x="2199" y="87"/>
                    <a:pt x="2180" y="88"/>
                    <a:pt x="2186" y="88"/>
                  </a:cubicBezTo>
                  <a:cubicBezTo>
                    <a:pt x="2200" y="86"/>
                    <a:pt x="2200" y="86"/>
                    <a:pt x="2200" y="86"/>
                  </a:cubicBezTo>
                  <a:cubicBezTo>
                    <a:pt x="2204" y="86"/>
                    <a:pt x="2202" y="87"/>
                    <a:pt x="2202" y="87"/>
                  </a:cubicBezTo>
                  <a:cubicBezTo>
                    <a:pt x="2214" y="86"/>
                    <a:pt x="2203" y="84"/>
                    <a:pt x="2222" y="83"/>
                  </a:cubicBezTo>
                  <a:cubicBezTo>
                    <a:pt x="2227" y="80"/>
                    <a:pt x="2261" y="86"/>
                    <a:pt x="2284" y="82"/>
                  </a:cubicBezTo>
                  <a:cubicBezTo>
                    <a:pt x="2290" y="83"/>
                    <a:pt x="2281" y="84"/>
                    <a:pt x="2283" y="85"/>
                  </a:cubicBezTo>
                  <a:cubicBezTo>
                    <a:pt x="2315" y="82"/>
                    <a:pt x="2311" y="82"/>
                    <a:pt x="2337" y="79"/>
                  </a:cubicBezTo>
                  <a:cubicBezTo>
                    <a:pt x="2360" y="80"/>
                    <a:pt x="2360" y="80"/>
                    <a:pt x="2360" y="80"/>
                  </a:cubicBezTo>
                  <a:cubicBezTo>
                    <a:pt x="2343" y="78"/>
                    <a:pt x="2364" y="76"/>
                    <a:pt x="2383" y="73"/>
                  </a:cubicBezTo>
                  <a:cubicBezTo>
                    <a:pt x="2377" y="72"/>
                    <a:pt x="2372" y="72"/>
                    <a:pt x="2369" y="71"/>
                  </a:cubicBezTo>
                  <a:cubicBezTo>
                    <a:pt x="2398" y="69"/>
                    <a:pt x="2398" y="69"/>
                    <a:pt x="2398" y="69"/>
                  </a:cubicBezTo>
                  <a:cubicBezTo>
                    <a:pt x="2402" y="70"/>
                    <a:pt x="2399" y="71"/>
                    <a:pt x="2394" y="72"/>
                  </a:cubicBezTo>
                  <a:cubicBezTo>
                    <a:pt x="2396" y="71"/>
                    <a:pt x="2398" y="71"/>
                    <a:pt x="2399" y="71"/>
                  </a:cubicBezTo>
                  <a:cubicBezTo>
                    <a:pt x="2410" y="72"/>
                    <a:pt x="2404" y="73"/>
                    <a:pt x="2397" y="75"/>
                  </a:cubicBezTo>
                  <a:cubicBezTo>
                    <a:pt x="2393" y="74"/>
                    <a:pt x="2390" y="74"/>
                    <a:pt x="2386" y="74"/>
                  </a:cubicBezTo>
                  <a:cubicBezTo>
                    <a:pt x="2379" y="75"/>
                    <a:pt x="2372" y="77"/>
                    <a:pt x="2374" y="79"/>
                  </a:cubicBezTo>
                  <a:cubicBezTo>
                    <a:pt x="2376" y="78"/>
                    <a:pt x="2379" y="78"/>
                    <a:pt x="2383" y="78"/>
                  </a:cubicBezTo>
                  <a:cubicBezTo>
                    <a:pt x="2382" y="78"/>
                    <a:pt x="2380" y="79"/>
                    <a:pt x="2381" y="79"/>
                  </a:cubicBezTo>
                  <a:cubicBezTo>
                    <a:pt x="2382" y="79"/>
                    <a:pt x="2385" y="78"/>
                    <a:pt x="2390" y="78"/>
                  </a:cubicBezTo>
                  <a:cubicBezTo>
                    <a:pt x="2397" y="80"/>
                    <a:pt x="2397" y="80"/>
                    <a:pt x="2397" y="80"/>
                  </a:cubicBezTo>
                  <a:cubicBezTo>
                    <a:pt x="2399" y="79"/>
                    <a:pt x="2399" y="79"/>
                    <a:pt x="2399" y="79"/>
                  </a:cubicBezTo>
                  <a:cubicBezTo>
                    <a:pt x="2437" y="80"/>
                    <a:pt x="2437" y="80"/>
                    <a:pt x="2437" y="80"/>
                  </a:cubicBezTo>
                  <a:cubicBezTo>
                    <a:pt x="2465" y="76"/>
                    <a:pt x="2489" y="71"/>
                    <a:pt x="2533" y="69"/>
                  </a:cubicBezTo>
                  <a:cubicBezTo>
                    <a:pt x="2522" y="71"/>
                    <a:pt x="2531" y="72"/>
                    <a:pt x="2530" y="75"/>
                  </a:cubicBezTo>
                  <a:cubicBezTo>
                    <a:pt x="2518" y="72"/>
                    <a:pt x="2496" y="77"/>
                    <a:pt x="2473" y="77"/>
                  </a:cubicBezTo>
                  <a:cubicBezTo>
                    <a:pt x="2485" y="77"/>
                    <a:pt x="2483" y="78"/>
                    <a:pt x="2480" y="79"/>
                  </a:cubicBezTo>
                  <a:cubicBezTo>
                    <a:pt x="2520" y="75"/>
                    <a:pt x="2520" y="75"/>
                    <a:pt x="2520" y="75"/>
                  </a:cubicBezTo>
                  <a:cubicBezTo>
                    <a:pt x="2519" y="77"/>
                    <a:pt x="2529" y="76"/>
                    <a:pt x="2539" y="77"/>
                  </a:cubicBezTo>
                  <a:cubicBezTo>
                    <a:pt x="2531" y="73"/>
                    <a:pt x="2570" y="73"/>
                    <a:pt x="2586" y="72"/>
                  </a:cubicBezTo>
                  <a:cubicBezTo>
                    <a:pt x="2587" y="73"/>
                    <a:pt x="2583" y="74"/>
                    <a:pt x="2563" y="75"/>
                  </a:cubicBezTo>
                  <a:cubicBezTo>
                    <a:pt x="2585" y="77"/>
                    <a:pt x="2592" y="69"/>
                    <a:pt x="2614" y="71"/>
                  </a:cubicBezTo>
                  <a:cubicBezTo>
                    <a:pt x="2609" y="71"/>
                    <a:pt x="2606" y="71"/>
                    <a:pt x="2604" y="72"/>
                  </a:cubicBezTo>
                  <a:cubicBezTo>
                    <a:pt x="2616" y="70"/>
                    <a:pt x="2644" y="71"/>
                    <a:pt x="2637" y="72"/>
                  </a:cubicBezTo>
                  <a:cubicBezTo>
                    <a:pt x="2632" y="72"/>
                    <a:pt x="2632" y="72"/>
                    <a:pt x="2632" y="72"/>
                  </a:cubicBezTo>
                  <a:cubicBezTo>
                    <a:pt x="2665" y="72"/>
                    <a:pt x="2732" y="69"/>
                    <a:pt x="2737" y="66"/>
                  </a:cubicBezTo>
                  <a:cubicBezTo>
                    <a:pt x="2737" y="66"/>
                    <a:pt x="2732" y="70"/>
                    <a:pt x="2730" y="71"/>
                  </a:cubicBezTo>
                  <a:cubicBezTo>
                    <a:pt x="2789" y="57"/>
                    <a:pt x="2789" y="57"/>
                    <a:pt x="2789" y="57"/>
                  </a:cubicBezTo>
                  <a:cubicBezTo>
                    <a:pt x="2783" y="61"/>
                    <a:pt x="2803" y="67"/>
                    <a:pt x="2776" y="69"/>
                  </a:cubicBezTo>
                  <a:cubicBezTo>
                    <a:pt x="2784" y="70"/>
                    <a:pt x="2794" y="70"/>
                    <a:pt x="2810" y="68"/>
                  </a:cubicBezTo>
                  <a:cubicBezTo>
                    <a:pt x="2805" y="68"/>
                    <a:pt x="2797" y="64"/>
                    <a:pt x="2804" y="64"/>
                  </a:cubicBezTo>
                  <a:cubicBezTo>
                    <a:pt x="2824" y="67"/>
                    <a:pt x="2818" y="65"/>
                    <a:pt x="2843" y="67"/>
                  </a:cubicBezTo>
                  <a:cubicBezTo>
                    <a:pt x="2835" y="67"/>
                    <a:pt x="2843" y="62"/>
                    <a:pt x="2856" y="62"/>
                  </a:cubicBezTo>
                  <a:cubicBezTo>
                    <a:pt x="2854" y="63"/>
                    <a:pt x="2857" y="66"/>
                    <a:pt x="2852" y="67"/>
                  </a:cubicBezTo>
                  <a:cubicBezTo>
                    <a:pt x="2882" y="62"/>
                    <a:pt x="2882" y="62"/>
                    <a:pt x="2882" y="62"/>
                  </a:cubicBezTo>
                  <a:cubicBezTo>
                    <a:pt x="2877" y="63"/>
                    <a:pt x="2883" y="66"/>
                    <a:pt x="2889" y="67"/>
                  </a:cubicBezTo>
                  <a:cubicBezTo>
                    <a:pt x="2886" y="66"/>
                    <a:pt x="2917" y="66"/>
                    <a:pt x="2925" y="65"/>
                  </a:cubicBezTo>
                  <a:cubicBezTo>
                    <a:pt x="2912" y="64"/>
                    <a:pt x="2912" y="64"/>
                    <a:pt x="2912" y="64"/>
                  </a:cubicBezTo>
                  <a:cubicBezTo>
                    <a:pt x="2947" y="64"/>
                    <a:pt x="2946" y="57"/>
                    <a:pt x="2981" y="56"/>
                  </a:cubicBezTo>
                  <a:cubicBezTo>
                    <a:pt x="2977" y="57"/>
                    <a:pt x="2971" y="62"/>
                    <a:pt x="2989" y="62"/>
                  </a:cubicBezTo>
                  <a:cubicBezTo>
                    <a:pt x="2997" y="60"/>
                    <a:pt x="3025" y="50"/>
                    <a:pt x="3056" y="48"/>
                  </a:cubicBezTo>
                  <a:cubicBezTo>
                    <a:pt x="3062" y="49"/>
                    <a:pt x="3062" y="49"/>
                    <a:pt x="3062" y="49"/>
                  </a:cubicBezTo>
                  <a:cubicBezTo>
                    <a:pt x="3086" y="47"/>
                    <a:pt x="3086" y="47"/>
                    <a:pt x="3086" y="47"/>
                  </a:cubicBezTo>
                  <a:cubicBezTo>
                    <a:pt x="3071" y="50"/>
                    <a:pt x="3029" y="59"/>
                    <a:pt x="3007" y="62"/>
                  </a:cubicBezTo>
                  <a:cubicBezTo>
                    <a:pt x="3020" y="63"/>
                    <a:pt x="3011" y="64"/>
                    <a:pt x="3030" y="63"/>
                  </a:cubicBezTo>
                  <a:cubicBezTo>
                    <a:pt x="3037" y="64"/>
                    <a:pt x="3020" y="65"/>
                    <a:pt x="3014" y="66"/>
                  </a:cubicBezTo>
                  <a:cubicBezTo>
                    <a:pt x="3060" y="65"/>
                    <a:pt x="3060" y="65"/>
                    <a:pt x="3060" y="65"/>
                  </a:cubicBezTo>
                  <a:cubicBezTo>
                    <a:pt x="3058" y="62"/>
                    <a:pt x="3095" y="61"/>
                    <a:pt x="3093" y="59"/>
                  </a:cubicBezTo>
                  <a:cubicBezTo>
                    <a:pt x="3043" y="63"/>
                    <a:pt x="3043" y="63"/>
                    <a:pt x="3043" y="63"/>
                  </a:cubicBezTo>
                  <a:cubicBezTo>
                    <a:pt x="3041" y="61"/>
                    <a:pt x="3072" y="55"/>
                    <a:pt x="3105" y="54"/>
                  </a:cubicBezTo>
                  <a:cubicBezTo>
                    <a:pt x="3113" y="55"/>
                    <a:pt x="3099" y="59"/>
                    <a:pt x="3099" y="60"/>
                  </a:cubicBezTo>
                  <a:cubicBezTo>
                    <a:pt x="3104" y="59"/>
                    <a:pt x="3130" y="58"/>
                    <a:pt x="3133" y="58"/>
                  </a:cubicBezTo>
                  <a:cubicBezTo>
                    <a:pt x="3120" y="60"/>
                    <a:pt x="3120" y="60"/>
                    <a:pt x="3120" y="60"/>
                  </a:cubicBezTo>
                  <a:cubicBezTo>
                    <a:pt x="3138" y="61"/>
                    <a:pt x="3149" y="56"/>
                    <a:pt x="3171" y="58"/>
                  </a:cubicBezTo>
                  <a:cubicBezTo>
                    <a:pt x="3179" y="58"/>
                    <a:pt x="3194" y="60"/>
                    <a:pt x="3195" y="59"/>
                  </a:cubicBezTo>
                  <a:cubicBezTo>
                    <a:pt x="3183" y="56"/>
                    <a:pt x="3180" y="47"/>
                    <a:pt x="3188" y="44"/>
                  </a:cubicBezTo>
                  <a:cubicBezTo>
                    <a:pt x="3191" y="44"/>
                    <a:pt x="3228" y="46"/>
                    <a:pt x="3236" y="47"/>
                  </a:cubicBezTo>
                  <a:cubicBezTo>
                    <a:pt x="3249" y="49"/>
                    <a:pt x="3218" y="53"/>
                    <a:pt x="3229" y="55"/>
                  </a:cubicBezTo>
                  <a:cubicBezTo>
                    <a:pt x="3229" y="54"/>
                    <a:pt x="3236" y="53"/>
                    <a:pt x="3239" y="53"/>
                  </a:cubicBezTo>
                  <a:cubicBezTo>
                    <a:pt x="3247" y="53"/>
                    <a:pt x="3235" y="55"/>
                    <a:pt x="3253" y="54"/>
                  </a:cubicBezTo>
                  <a:cubicBezTo>
                    <a:pt x="3256" y="52"/>
                    <a:pt x="3288" y="54"/>
                    <a:pt x="3261" y="52"/>
                  </a:cubicBezTo>
                  <a:cubicBezTo>
                    <a:pt x="3278" y="51"/>
                    <a:pt x="3279" y="52"/>
                    <a:pt x="3299" y="51"/>
                  </a:cubicBezTo>
                  <a:cubicBezTo>
                    <a:pt x="3292" y="50"/>
                    <a:pt x="3316" y="45"/>
                    <a:pt x="3333" y="44"/>
                  </a:cubicBezTo>
                  <a:cubicBezTo>
                    <a:pt x="3332" y="44"/>
                    <a:pt x="3336" y="45"/>
                    <a:pt x="3338" y="45"/>
                  </a:cubicBezTo>
                  <a:cubicBezTo>
                    <a:pt x="3372" y="45"/>
                    <a:pt x="3391" y="45"/>
                    <a:pt x="3423" y="44"/>
                  </a:cubicBezTo>
                  <a:cubicBezTo>
                    <a:pt x="3426" y="45"/>
                    <a:pt x="3442" y="45"/>
                    <a:pt x="3435" y="47"/>
                  </a:cubicBezTo>
                  <a:cubicBezTo>
                    <a:pt x="3440" y="46"/>
                    <a:pt x="3444" y="45"/>
                    <a:pt x="3454" y="45"/>
                  </a:cubicBezTo>
                  <a:cubicBezTo>
                    <a:pt x="3473" y="47"/>
                    <a:pt x="3432" y="46"/>
                    <a:pt x="3446" y="48"/>
                  </a:cubicBezTo>
                  <a:cubicBezTo>
                    <a:pt x="3448" y="47"/>
                    <a:pt x="3472" y="45"/>
                    <a:pt x="3486" y="44"/>
                  </a:cubicBezTo>
                  <a:cubicBezTo>
                    <a:pt x="3482" y="41"/>
                    <a:pt x="3453" y="44"/>
                    <a:pt x="3439" y="46"/>
                  </a:cubicBezTo>
                  <a:cubicBezTo>
                    <a:pt x="3439" y="42"/>
                    <a:pt x="3464" y="38"/>
                    <a:pt x="3497" y="36"/>
                  </a:cubicBezTo>
                  <a:cubicBezTo>
                    <a:pt x="3524" y="34"/>
                    <a:pt x="3509" y="37"/>
                    <a:pt x="3514" y="37"/>
                  </a:cubicBezTo>
                  <a:cubicBezTo>
                    <a:pt x="3564" y="36"/>
                    <a:pt x="3556" y="30"/>
                    <a:pt x="3598" y="31"/>
                  </a:cubicBezTo>
                  <a:cubicBezTo>
                    <a:pt x="3615" y="33"/>
                    <a:pt x="3599" y="35"/>
                    <a:pt x="3603" y="37"/>
                  </a:cubicBezTo>
                  <a:cubicBezTo>
                    <a:pt x="3581" y="38"/>
                    <a:pt x="3569" y="36"/>
                    <a:pt x="3554" y="37"/>
                  </a:cubicBezTo>
                  <a:cubicBezTo>
                    <a:pt x="3573" y="37"/>
                    <a:pt x="3573" y="37"/>
                    <a:pt x="3573" y="37"/>
                  </a:cubicBezTo>
                  <a:cubicBezTo>
                    <a:pt x="3566" y="38"/>
                    <a:pt x="3551" y="39"/>
                    <a:pt x="3543" y="39"/>
                  </a:cubicBezTo>
                  <a:cubicBezTo>
                    <a:pt x="3557" y="40"/>
                    <a:pt x="3628" y="37"/>
                    <a:pt x="3667" y="37"/>
                  </a:cubicBezTo>
                  <a:cubicBezTo>
                    <a:pt x="3674" y="36"/>
                    <a:pt x="3686" y="35"/>
                    <a:pt x="3680" y="35"/>
                  </a:cubicBezTo>
                  <a:cubicBezTo>
                    <a:pt x="3668" y="35"/>
                    <a:pt x="3668" y="35"/>
                    <a:pt x="3668" y="35"/>
                  </a:cubicBezTo>
                  <a:cubicBezTo>
                    <a:pt x="3656" y="34"/>
                    <a:pt x="3691" y="32"/>
                    <a:pt x="3675" y="32"/>
                  </a:cubicBezTo>
                  <a:cubicBezTo>
                    <a:pt x="3692" y="30"/>
                    <a:pt x="3710" y="28"/>
                    <a:pt x="3733" y="28"/>
                  </a:cubicBezTo>
                  <a:cubicBezTo>
                    <a:pt x="3738" y="30"/>
                    <a:pt x="3738" y="30"/>
                    <a:pt x="3738" y="30"/>
                  </a:cubicBezTo>
                  <a:cubicBezTo>
                    <a:pt x="3737" y="30"/>
                    <a:pt x="3722" y="29"/>
                    <a:pt x="3716" y="30"/>
                  </a:cubicBezTo>
                  <a:cubicBezTo>
                    <a:pt x="3726" y="29"/>
                    <a:pt x="3752" y="32"/>
                    <a:pt x="3762" y="29"/>
                  </a:cubicBezTo>
                  <a:cubicBezTo>
                    <a:pt x="3746" y="28"/>
                    <a:pt x="3746" y="28"/>
                    <a:pt x="3746" y="28"/>
                  </a:cubicBezTo>
                  <a:cubicBezTo>
                    <a:pt x="3762" y="26"/>
                    <a:pt x="3783" y="23"/>
                    <a:pt x="3803" y="23"/>
                  </a:cubicBezTo>
                  <a:close/>
                  <a:moveTo>
                    <a:pt x="948" y="107"/>
                  </a:moveTo>
                  <a:cubicBezTo>
                    <a:pt x="953" y="107"/>
                    <a:pt x="953" y="107"/>
                    <a:pt x="953" y="107"/>
                  </a:cubicBezTo>
                  <a:cubicBezTo>
                    <a:pt x="942" y="108"/>
                    <a:pt x="945" y="107"/>
                    <a:pt x="948" y="107"/>
                  </a:cubicBezTo>
                  <a:close/>
                  <a:moveTo>
                    <a:pt x="1982" y="94"/>
                  </a:moveTo>
                  <a:cubicBezTo>
                    <a:pt x="1988" y="91"/>
                    <a:pt x="1993" y="92"/>
                    <a:pt x="2002" y="93"/>
                  </a:cubicBezTo>
                  <a:cubicBezTo>
                    <a:pt x="1997" y="93"/>
                    <a:pt x="1986" y="95"/>
                    <a:pt x="1982" y="94"/>
                  </a:cubicBezTo>
                  <a:close/>
                  <a:moveTo>
                    <a:pt x="2407" y="76"/>
                  </a:moveTo>
                  <a:cubicBezTo>
                    <a:pt x="2412" y="75"/>
                    <a:pt x="2417" y="75"/>
                    <a:pt x="2424" y="76"/>
                  </a:cubicBezTo>
                  <a:cubicBezTo>
                    <a:pt x="2420" y="76"/>
                    <a:pt x="2414" y="76"/>
                    <a:pt x="2407" y="76"/>
                  </a:cubicBezTo>
                  <a:close/>
                  <a:moveTo>
                    <a:pt x="2845" y="55"/>
                  </a:moveTo>
                  <a:cubicBezTo>
                    <a:pt x="2845" y="55"/>
                    <a:pt x="2843" y="55"/>
                    <a:pt x="2847" y="54"/>
                  </a:cubicBezTo>
                  <a:cubicBezTo>
                    <a:pt x="2846" y="55"/>
                    <a:pt x="2846" y="55"/>
                    <a:pt x="2845" y="55"/>
                  </a:cubicBezTo>
                  <a:close/>
                  <a:moveTo>
                    <a:pt x="3599" y="28"/>
                  </a:moveTo>
                  <a:cubicBezTo>
                    <a:pt x="3586" y="28"/>
                    <a:pt x="3591" y="28"/>
                    <a:pt x="3599" y="28"/>
                  </a:cubicBezTo>
                  <a:cubicBezTo>
                    <a:pt x="3599" y="28"/>
                    <a:pt x="3599" y="28"/>
                    <a:pt x="3599" y="28"/>
                  </a:cubicBezTo>
                  <a:close/>
                  <a:moveTo>
                    <a:pt x="2376" y="80"/>
                  </a:moveTo>
                  <a:cubicBezTo>
                    <a:pt x="2375" y="79"/>
                    <a:pt x="2374" y="79"/>
                    <a:pt x="2374" y="79"/>
                  </a:cubicBezTo>
                  <a:cubicBezTo>
                    <a:pt x="2372" y="79"/>
                    <a:pt x="2372" y="80"/>
                    <a:pt x="2376" y="80"/>
                  </a:cubicBezTo>
                  <a:close/>
                  <a:moveTo>
                    <a:pt x="1552" y="108"/>
                  </a:moveTo>
                  <a:cubicBezTo>
                    <a:pt x="1551" y="108"/>
                    <a:pt x="1551" y="108"/>
                    <a:pt x="1551" y="108"/>
                  </a:cubicBezTo>
                  <a:cubicBezTo>
                    <a:pt x="1550" y="108"/>
                    <a:pt x="1550" y="108"/>
                    <a:pt x="1550" y="108"/>
                  </a:cubicBezTo>
                  <a:lnTo>
                    <a:pt x="1552" y="108"/>
                  </a:lnTo>
                  <a:close/>
                  <a:moveTo>
                    <a:pt x="3239" y="56"/>
                  </a:moveTo>
                  <a:cubicBezTo>
                    <a:pt x="3233" y="56"/>
                    <a:pt x="3231" y="55"/>
                    <a:pt x="3229" y="55"/>
                  </a:cubicBezTo>
                  <a:cubicBezTo>
                    <a:pt x="3228" y="56"/>
                    <a:pt x="3231" y="56"/>
                    <a:pt x="3239" y="56"/>
                  </a:cubicBezTo>
                  <a:close/>
                  <a:moveTo>
                    <a:pt x="3754" y="22"/>
                  </a:moveTo>
                  <a:cubicBezTo>
                    <a:pt x="3754" y="22"/>
                    <a:pt x="3752" y="22"/>
                    <a:pt x="3754" y="21"/>
                  </a:cubicBezTo>
                  <a:cubicBezTo>
                    <a:pt x="3740" y="22"/>
                    <a:pt x="3740" y="22"/>
                    <a:pt x="3740" y="22"/>
                  </a:cubicBezTo>
                  <a:cubicBezTo>
                    <a:pt x="3748" y="22"/>
                    <a:pt x="3751" y="22"/>
                    <a:pt x="3754" y="22"/>
                  </a:cubicBezTo>
                  <a:close/>
                  <a:moveTo>
                    <a:pt x="3754" y="21"/>
                  </a:moveTo>
                  <a:cubicBezTo>
                    <a:pt x="3756" y="21"/>
                    <a:pt x="3756" y="21"/>
                    <a:pt x="3756" y="21"/>
                  </a:cubicBezTo>
                  <a:cubicBezTo>
                    <a:pt x="3755" y="21"/>
                    <a:pt x="3755" y="21"/>
                    <a:pt x="3754" y="21"/>
                  </a:cubicBezTo>
                  <a:close/>
                  <a:moveTo>
                    <a:pt x="3895" y="29"/>
                  </a:moveTo>
                  <a:cubicBezTo>
                    <a:pt x="3897" y="29"/>
                    <a:pt x="3900" y="29"/>
                    <a:pt x="3902" y="29"/>
                  </a:cubicBezTo>
                  <a:cubicBezTo>
                    <a:pt x="3901" y="28"/>
                    <a:pt x="3901" y="28"/>
                    <a:pt x="3901" y="28"/>
                  </a:cubicBezTo>
                  <a:cubicBezTo>
                    <a:pt x="3891" y="28"/>
                    <a:pt x="3885" y="29"/>
                    <a:pt x="3895" y="29"/>
                  </a:cubicBezTo>
                  <a:close/>
                  <a:moveTo>
                    <a:pt x="3771" y="27"/>
                  </a:moveTo>
                  <a:cubicBezTo>
                    <a:pt x="3772" y="29"/>
                    <a:pt x="3782" y="28"/>
                    <a:pt x="3793" y="27"/>
                  </a:cubicBezTo>
                  <a:cubicBezTo>
                    <a:pt x="3793" y="27"/>
                    <a:pt x="3792" y="27"/>
                    <a:pt x="3791" y="27"/>
                  </a:cubicBezTo>
                  <a:cubicBezTo>
                    <a:pt x="3795" y="25"/>
                    <a:pt x="3783" y="26"/>
                    <a:pt x="3771" y="27"/>
                  </a:cubicBezTo>
                  <a:close/>
                  <a:moveTo>
                    <a:pt x="3796" y="27"/>
                  </a:moveTo>
                  <a:cubicBezTo>
                    <a:pt x="3799" y="27"/>
                    <a:pt x="3803" y="27"/>
                    <a:pt x="3806" y="27"/>
                  </a:cubicBezTo>
                  <a:cubicBezTo>
                    <a:pt x="3808" y="26"/>
                    <a:pt x="3802" y="27"/>
                    <a:pt x="3796" y="27"/>
                  </a:cubicBezTo>
                  <a:close/>
                  <a:moveTo>
                    <a:pt x="3656" y="26"/>
                  </a:moveTo>
                  <a:cubicBezTo>
                    <a:pt x="3661" y="27"/>
                    <a:pt x="3659" y="24"/>
                    <a:pt x="3662" y="25"/>
                  </a:cubicBezTo>
                  <a:cubicBezTo>
                    <a:pt x="3668" y="23"/>
                    <a:pt x="3627" y="28"/>
                    <a:pt x="3656" y="26"/>
                  </a:cubicBezTo>
                  <a:close/>
                  <a:moveTo>
                    <a:pt x="3770" y="32"/>
                  </a:moveTo>
                  <a:cubicBezTo>
                    <a:pt x="3780" y="32"/>
                    <a:pt x="3780" y="32"/>
                    <a:pt x="3780" y="32"/>
                  </a:cubicBezTo>
                  <a:cubicBezTo>
                    <a:pt x="3776" y="30"/>
                    <a:pt x="3776" y="30"/>
                    <a:pt x="3776" y="30"/>
                  </a:cubicBezTo>
                  <a:lnTo>
                    <a:pt x="3770" y="32"/>
                  </a:lnTo>
                  <a:close/>
                  <a:moveTo>
                    <a:pt x="3692" y="33"/>
                  </a:moveTo>
                  <a:cubicBezTo>
                    <a:pt x="3710" y="33"/>
                    <a:pt x="3710" y="33"/>
                    <a:pt x="3710" y="33"/>
                  </a:cubicBezTo>
                  <a:cubicBezTo>
                    <a:pt x="3709" y="33"/>
                    <a:pt x="3712" y="33"/>
                    <a:pt x="3714" y="33"/>
                  </a:cubicBezTo>
                  <a:cubicBezTo>
                    <a:pt x="3703" y="33"/>
                    <a:pt x="3691" y="33"/>
                    <a:pt x="3692" y="33"/>
                  </a:cubicBezTo>
                  <a:close/>
                  <a:moveTo>
                    <a:pt x="3729" y="32"/>
                  </a:moveTo>
                  <a:cubicBezTo>
                    <a:pt x="3726" y="32"/>
                    <a:pt x="3719" y="32"/>
                    <a:pt x="3714" y="33"/>
                  </a:cubicBezTo>
                  <a:cubicBezTo>
                    <a:pt x="3720" y="33"/>
                    <a:pt x="3726" y="32"/>
                    <a:pt x="3729" y="32"/>
                  </a:cubicBezTo>
                  <a:close/>
                  <a:moveTo>
                    <a:pt x="3738" y="34"/>
                  </a:moveTo>
                  <a:cubicBezTo>
                    <a:pt x="3756" y="34"/>
                    <a:pt x="3756" y="34"/>
                    <a:pt x="3756" y="34"/>
                  </a:cubicBezTo>
                  <a:cubicBezTo>
                    <a:pt x="3750" y="33"/>
                    <a:pt x="3750" y="33"/>
                    <a:pt x="3750" y="33"/>
                  </a:cubicBezTo>
                  <a:lnTo>
                    <a:pt x="3738" y="34"/>
                  </a:lnTo>
                  <a:close/>
                  <a:moveTo>
                    <a:pt x="3500" y="39"/>
                  </a:moveTo>
                  <a:cubicBezTo>
                    <a:pt x="3480" y="40"/>
                    <a:pt x="3480" y="40"/>
                    <a:pt x="3480" y="40"/>
                  </a:cubicBezTo>
                  <a:cubicBezTo>
                    <a:pt x="3478" y="40"/>
                    <a:pt x="3484" y="41"/>
                    <a:pt x="3491" y="40"/>
                  </a:cubicBezTo>
                  <a:cubicBezTo>
                    <a:pt x="3496" y="40"/>
                    <a:pt x="3503" y="39"/>
                    <a:pt x="3500" y="39"/>
                  </a:cubicBezTo>
                  <a:close/>
                  <a:moveTo>
                    <a:pt x="3550" y="44"/>
                  </a:moveTo>
                  <a:cubicBezTo>
                    <a:pt x="3559" y="42"/>
                    <a:pt x="3559" y="42"/>
                    <a:pt x="3559" y="42"/>
                  </a:cubicBezTo>
                  <a:cubicBezTo>
                    <a:pt x="3554" y="42"/>
                    <a:pt x="3553" y="42"/>
                    <a:pt x="3550" y="41"/>
                  </a:cubicBezTo>
                  <a:lnTo>
                    <a:pt x="3550" y="44"/>
                  </a:lnTo>
                  <a:close/>
                  <a:moveTo>
                    <a:pt x="3499" y="47"/>
                  </a:moveTo>
                  <a:cubicBezTo>
                    <a:pt x="3500" y="46"/>
                    <a:pt x="3520" y="45"/>
                    <a:pt x="3502" y="45"/>
                  </a:cubicBezTo>
                  <a:cubicBezTo>
                    <a:pt x="3500" y="45"/>
                    <a:pt x="3474" y="47"/>
                    <a:pt x="3499" y="47"/>
                  </a:cubicBezTo>
                  <a:close/>
                  <a:moveTo>
                    <a:pt x="3208" y="50"/>
                  </a:moveTo>
                  <a:cubicBezTo>
                    <a:pt x="3213" y="50"/>
                    <a:pt x="3213" y="50"/>
                    <a:pt x="3213" y="50"/>
                  </a:cubicBezTo>
                  <a:cubicBezTo>
                    <a:pt x="3212" y="46"/>
                    <a:pt x="3212" y="46"/>
                    <a:pt x="3212" y="46"/>
                  </a:cubicBezTo>
                  <a:lnTo>
                    <a:pt x="3208" y="50"/>
                  </a:lnTo>
                  <a:close/>
                  <a:moveTo>
                    <a:pt x="2964" y="64"/>
                  </a:moveTo>
                  <a:cubicBezTo>
                    <a:pt x="2950" y="65"/>
                    <a:pt x="2943" y="65"/>
                    <a:pt x="2950" y="67"/>
                  </a:cubicBezTo>
                  <a:cubicBezTo>
                    <a:pt x="2973" y="67"/>
                    <a:pt x="2955" y="65"/>
                    <a:pt x="2976" y="65"/>
                  </a:cubicBezTo>
                  <a:cubicBezTo>
                    <a:pt x="2981" y="64"/>
                    <a:pt x="2959" y="65"/>
                    <a:pt x="2964" y="64"/>
                  </a:cubicBezTo>
                  <a:close/>
                  <a:moveTo>
                    <a:pt x="2964" y="64"/>
                  </a:moveTo>
                  <a:cubicBezTo>
                    <a:pt x="2967" y="63"/>
                    <a:pt x="2969" y="63"/>
                    <a:pt x="2971" y="63"/>
                  </a:cubicBezTo>
                  <a:cubicBezTo>
                    <a:pt x="2967" y="63"/>
                    <a:pt x="2965" y="63"/>
                    <a:pt x="2964" y="64"/>
                  </a:cubicBezTo>
                  <a:close/>
                  <a:moveTo>
                    <a:pt x="41" y="131"/>
                  </a:moveTo>
                  <a:cubicBezTo>
                    <a:pt x="26" y="130"/>
                    <a:pt x="26" y="130"/>
                    <a:pt x="26" y="130"/>
                  </a:cubicBezTo>
                  <a:cubicBezTo>
                    <a:pt x="36" y="131"/>
                    <a:pt x="36" y="131"/>
                    <a:pt x="36" y="131"/>
                  </a:cubicBezTo>
                  <a:lnTo>
                    <a:pt x="41" y="131"/>
                  </a:lnTo>
                  <a:close/>
                  <a:moveTo>
                    <a:pt x="0" y="135"/>
                  </a:moveTo>
                  <a:cubicBezTo>
                    <a:pt x="3" y="134"/>
                    <a:pt x="10" y="134"/>
                    <a:pt x="13" y="135"/>
                  </a:cubicBezTo>
                  <a:cubicBezTo>
                    <a:pt x="9" y="132"/>
                    <a:pt x="9" y="132"/>
                    <a:pt x="9" y="132"/>
                  </a:cubicBezTo>
                  <a:lnTo>
                    <a:pt x="0" y="135"/>
                  </a:lnTo>
                  <a:close/>
                  <a:moveTo>
                    <a:pt x="2032" y="95"/>
                  </a:moveTo>
                  <a:cubicBezTo>
                    <a:pt x="2043" y="97"/>
                    <a:pt x="2043" y="97"/>
                    <a:pt x="2043" y="97"/>
                  </a:cubicBezTo>
                  <a:cubicBezTo>
                    <a:pt x="2044" y="96"/>
                    <a:pt x="2044" y="96"/>
                    <a:pt x="2044" y="96"/>
                  </a:cubicBezTo>
                  <a:cubicBezTo>
                    <a:pt x="2042" y="95"/>
                    <a:pt x="2039" y="95"/>
                    <a:pt x="2032" y="95"/>
                  </a:cubicBezTo>
                  <a:close/>
                  <a:moveTo>
                    <a:pt x="1842" y="100"/>
                  </a:moveTo>
                  <a:cubicBezTo>
                    <a:pt x="1845" y="100"/>
                    <a:pt x="1845" y="100"/>
                    <a:pt x="1845" y="100"/>
                  </a:cubicBezTo>
                  <a:cubicBezTo>
                    <a:pt x="1839" y="98"/>
                    <a:pt x="1839" y="98"/>
                    <a:pt x="1839" y="98"/>
                  </a:cubicBezTo>
                  <a:lnTo>
                    <a:pt x="1842" y="100"/>
                  </a:lnTo>
                  <a:close/>
                  <a:moveTo>
                    <a:pt x="1673" y="108"/>
                  </a:moveTo>
                  <a:cubicBezTo>
                    <a:pt x="1678" y="108"/>
                    <a:pt x="1684" y="108"/>
                    <a:pt x="1690" y="108"/>
                  </a:cubicBezTo>
                  <a:cubicBezTo>
                    <a:pt x="1678" y="108"/>
                    <a:pt x="1671" y="106"/>
                    <a:pt x="1673" y="1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grpSp>
        <p:nvGrpSpPr>
          <p:cNvPr id="9" name="Group 21">
            <a:extLst>
              <a:ext uri="{FF2B5EF4-FFF2-40B4-BE49-F238E27FC236}">
                <a16:creationId xmlns:a16="http://schemas.microsoft.com/office/drawing/2014/main" id="{2AC8BC69-2D93-4118-AE75-14B8A68DBB7A}"/>
              </a:ext>
            </a:extLst>
          </p:cNvPr>
          <p:cNvGrpSpPr/>
          <p:nvPr/>
        </p:nvGrpSpPr>
        <p:grpSpPr>
          <a:xfrm flipH="1" flipV="1">
            <a:off x="-2382" y="6476999"/>
            <a:ext cx="9148763" cy="381000"/>
            <a:chOff x="-3175" y="0"/>
            <a:chExt cx="12198350" cy="434977"/>
          </a:xfrm>
        </p:grpSpPr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39AECB2F-6744-4392-BB99-5307343EFF34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352424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C9598311-CC85-4564-95CD-3EA3C6D9D3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175" y="20639"/>
              <a:ext cx="12198350" cy="414338"/>
            </a:xfrm>
            <a:custGeom>
              <a:avLst/>
              <a:gdLst>
                <a:gd name="T0" fmla="*/ 4332 w 4484"/>
                <a:gd name="T1" fmla="*/ 9 h 149"/>
                <a:gd name="T2" fmla="*/ 4175 w 4484"/>
                <a:gd name="T3" fmla="*/ 7 h 149"/>
                <a:gd name="T4" fmla="*/ 4261 w 4484"/>
                <a:gd name="T5" fmla="*/ 15 h 149"/>
                <a:gd name="T6" fmla="*/ 4156 w 4484"/>
                <a:gd name="T7" fmla="*/ 15 h 149"/>
                <a:gd name="T8" fmla="*/ 3984 w 4484"/>
                <a:gd name="T9" fmla="*/ 14 h 149"/>
                <a:gd name="T10" fmla="*/ 4041 w 4484"/>
                <a:gd name="T11" fmla="*/ 15 h 149"/>
                <a:gd name="T12" fmla="*/ 4048 w 4484"/>
                <a:gd name="T13" fmla="*/ 17 h 149"/>
                <a:gd name="T14" fmla="*/ 3859 w 4484"/>
                <a:gd name="T15" fmla="*/ 21 h 149"/>
                <a:gd name="T16" fmla="*/ 4000 w 4484"/>
                <a:gd name="T17" fmla="*/ 16 h 149"/>
                <a:gd name="T18" fmla="*/ 3832 w 4484"/>
                <a:gd name="T19" fmla="*/ 31 h 149"/>
                <a:gd name="T20" fmla="*/ 3929 w 4484"/>
                <a:gd name="T21" fmla="*/ 18 h 149"/>
                <a:gd name="T22" fmla="*/ 3916 w 4484"/>
                <a:gd name="T23" fmla="*/ 24 h 149"/>
                <a:gd name="T24" fmla="*/ 4060 w 4484"/>
                <a:gd name="T25" fmla="*/ 19 h 149"/>
                <a:gd name="T26" fmla="*/ 3974 w 4484"/>
                <a:gd name="T27" fmla="*/ 23 h 149"/>
                <a:gd name="T28" fmla="*/ 1853 w 4484"/>
                <a:gd name="T29" fmla="*/ 98 h 149"/>
                <a:gd name="T30" fmla="*/ 2394 w 4484"/>
                <a:gd name="T31" fmla="*/ 72 h 149"/>
                <a:gd name="T32" fmla="*/ 1882 w 4484"/>
                <a:gd name="T33" fmla="*/ 78 h 149"/>
                <a:gd name="T34" fmla="*/ 109 w 4484"/>
                <a:gd name="T35" fmla="*/ 131 h 149"/>
                <a:gd name="T36" fmla="*/ 3681 w 4484"/>
                <a:gd name="T37" fmla="*/ 25 h 149"/>
                <a:gd name="T38" fmla="*/ 1027 w 4484"/>
                <a:gd name="T39" fmla="*/ 117 h 149"/>
                <a:gd name="T40" fmla="*/ 3803 w 4484"/>
                <a:gd name="T41" fmla="*/ 23 h 149"/>
                <a:gd name="T42" fmla="*/ 3654 w 4484"/>
                <a:gd name="T43" fmla="*/ 28 h 149"/>
                <a:gd name="T44" fmla="*/ 3321 w 4484"/>
                <a:gd name="T45" fmla="*/ 35 h 149"/>
                <a:gd name="T46" fmla="*/ 2967 w 4484"/>
                <a:gd name="T47" fmla="*/ 46 h 149"/>
                <a:gd name="T48" fmla="*/ 2791 w 4484"/>
                <a:gd name="T49" fmla="*/ 57 h 149"/>
                <a:gd name="T50" fmla="*/ 2439 w 4484"/>
                <a:gd name="T51" fmla="*/ 60 h 149"/>
                <a:gd name="T52" fmla="*/ 2157 w 4484"/>
                <a:gd name="T53" fmla="*/ 76 h 149"/>
                <a:gd name="T54" fmla="*/ 1821 w 4484"/>
                <a:gd name="T55" fmla="*/ 84 h 149"/>
                <a:gd name="T56" fmla="*/ 1315 w 4484"/>
                <a:gd name="T57" fmla="*/ 99 h 149"/>
                <a:gd name="T58" fmla="*/ 993 w 4484"/>
                <a:gd name="T59" fmla="*/ 104 h 149"/>
                <a:gd name="T60" fmla="*/ 657 w 4484"/>
                <a:gd name="T61" fmla="*/ 114 h 149"/>
                <a:gd name="T62" fmla="*/ 69 w 4484"/>
                <a:gd name="T63" fmla="*/ 132 h 149"/>
                <a:gd name="T64" fmla="*/ 295 w 4484"/>
                <a:gd name="T65" fmla="*/ 138 h 149"/>
                <a:gd name="T66" fmla="*/ 690 w 4484"/>
                <a:gd name="T67" fmla="*/ 128 h 149"/>
                <a:gd name="T68" fmla="*/ 953 w 4484"/>
                <a:gd name="T69" fmla="*/ 122 h 149"/>
                <a:gd name="T70" fmla="*/ 1079 w 4484"/>
                <a:gd name="T71" fmla="*/ 119 h 149"/>
                <a:gd name="T72" fmla="*/ 1301 w 4484"/>
                <a:gd name="T73" fmla="*/ 110 h 149"/>
                <a:gd name="T74" fmla="*/ 1426 w 4484"/>
                <a:gd name="T75" fmla="*/ 108 h 149"/>
                <a:gd name="T76" fmla="*/ 1686 w 4484"/>
                <a:gd name="T77" fmla="*/ 105 h 149"/>
                <a:gd name="T78" fmla="*/ 1886 w 4484"/>
                <a:gd name="T79" fmla="*/ 96 h 149"/>
                <a:gd name="T80" fmla="*/ 2029 w 4484"/>
                <a:gd name="T81" fmla="*/ 91 h 149"/>
                <a:gd name="T82" fmla="*/ 2284 w 4484"/>
                <a:gd name="T83" fmla="*/ 82 h 149"/>
                <a:gd name="T84" fmla="*/ 2374 w 4484"/>
                <a:gd name="T85" fmla="*/ 79 h 149"/>
                <a:gd name="T86" fmla="*/ 2520 w 4484"/>
                <a:gd name="T87" fmla="*/ 75 h 149"/>
                <a:gd name="T88" fmla="*/ 2776 w 4484"/>
                <a:gd name="T89" fmla="*/ 69 h 149"/>
                <a:gd name="T90" fmla="*/ 2989 w 4484"/>
                <a:gd name="T91" fmla="*/ 62 h 149"/>
                <a:gd name="T92" fmla="*/ 3099 w 4484"/>
                <a:gd name="T93" fmla="*/ 60 h 149"/>
                <a:gd name="T94" fmla="*/ 3299 w 4484"/>
                <a:gd name="T95" fmla="*/ 51 h 149"/>
                <a:gd name="T96" fmla="*/ 3598 w 4484"/>
                <a:gd name="T97" fmla="*/ 31 h 149"/>
                <a:gd name="T98" fmla="*/ 3716 w 4484"/>
                <a:gd name="T99" fmla="*/ 30 h 149"/>
                <a:gd name="T100" fmla="*/ 2424 w 4484"/>
                <a:gd name="T101" fmla="*/ 76 h 149"/>
                <a:gd name="T102" fmla="*/ 1552 w 4484"/>
                <a:gd name="T103" fmla="*/ 108 h 149"/>
                <a:gd name="T104" fmla="*/ 3754 w 4484"/>
                <a:gd name="T105" fmla="*/ 21 h 149"/>
                <a:gd name="T106" fmla="*/ 3796 w 4484"/>
                <a:gd name="T107" fmla="*/ 27 h 149"/>
                <a:gd name="T108" fmla="*/ 3710 w 4484"/>
                <a:gd name="T109" fmla="*/ 33 h 149"/>
                <a:gd name="T110" fmla="*/ 3480 w 4484"/>
                <a:gd name="T111" fmla="*/ 40 h 149"/>
                <a:gd name="T112" fmla="*/ 3213 w 4484"/>
                <a:gd name="T113" fmla="*/ 50 h 149"/>
                <a:gd name="T114" fmla="*/ 26 w 4484"/>
                <a:gd name="T115" fmla="*/ 130 h 149"/>
                <a:gd name="T116" fmla="*/ 1842 w 4484"/>
                <a:gd name="T117" fmla="*/ 10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84" h="149">
                  <a:moveTo>
                    <a:pt x="4477" y="2"/>
                  </a:moveTo>
                  <a:cubicBezTo>
                    <a:pt x="4484" y="2"/>
                    <a:pt x="4482" y="1"/>
                    <a:pt x="4483" y="0"/>
                  </a:cubicBezTo>
                  <a:cubicBezTo>
                    <a:pt x="4471" y="1"/>
                    <a:pt x="4478" y="3"/>
                    <a:pt x="4477" y="2"/>
                  </a:cubicBezTo>
                  <a:close/>
                  <a:moveTo>
                    <a:pt x="4368" y="9"/>
                  </a:moveTo>
                  <a:cubicBezTo>
                    <a:pt x="4370" y="9"/>
                    <a:pt x="4370" y="9"/>
                    <a:pt x="4370" y="9"/>
                  </a:cubicBezTo>
                  <a:cubicBezTo>
                    <a:pt x="4354" y="11"/>
                    <a:pt x="4354" y="11"/>
                    <a:pt x="4354" y="11"/>
                  </a:cubicBezTo>
                  <a:lnTo>
                    <a:pt x="4368" y="9"/>
                  </a:lnTo>
                  <a:close/>
                  <a:moveTo>
                    <a:pt x="4266" y="12"/>
                  </a:moveTo>
                  <a:cubicBezTo>
                    <a:pt x="4276" y="15"/>
                    <a:pt x="4303" y="11"/>
                    <a:pt x="4321" y="11"/>
                  </a:cubicBezTo>
                  <a:cubicBezTo>
                    <a:pt x="4324" y="12"/>
                    <a:pt x="4324" y="12"/>
                    <a:pt x="4324" y="12"/>
                  </a:cubicBezTo>
                  <a:cubicBezTo>
                    <a:pt x="4332" y="9"/>
                    <a:pt x="4332" y="9"/>
                    <a:pt x="4332" y="9"/>
                  </a:cubicBezTo>
                  <a:cubicBezTo>
                    <a:pt x="4310" y="10"/>
                    <a:pt x="4282" y="13"/>
                    <a:pt x="4266" y="12"/>
                  </a:cubicBezTo>
                  <a:close/>
                  <a:moveTo>
                    <a:pt x="4224" y="8"/>
                  </a:moveTo>
                  <a:cubicBezTo>
                    <a:pt x="4223" y="8"/>
                    <a:pt x="4222" y="8"/>
                    <a:pt x="4222" y="7"/>
                  </a:cubicBezTo>
                  <a:cubicBezTo>
                    <a:pt x="4220" y="8"/>
                    <a:pt x="4217" y="8"/>
                    <a:pt x="4211" y="8"/>
                  </a:cubicBezTo>
                  <a:cubicBezTo>
                    <a:pt x="4215" y="9"/>
                    <a:pt x="4200" y="9"/>
                    <a:pt x="4224" y="8"/>
                  </a:cubicBezTo>
                  <a:close/>
                  <a:moveTo>
                    <a:pt x="4222" y="7"/>
                  </a:moveTo>
                  <a:cubicBezTo>
                    <a:pt x="4233" y="7"/>
                    <a:pt x="4215" y="7"/>
                    <a:pt x="4222" y="7"/>
                  </a:cubicBezTo>
                  <a:close/>
                  <a:moveTo>
                    <a:pt x="4175" y="7"/>
                  </a:moveTo>
                  <a:cubicBezTo>
                    <a:pt x="4161" y="8"/>
                    <a:pt x="4164" y="9"/>
                    <a:pt x="4172" y="10"/>
                  </a:cubicBezTo>
                  <a:cubicBezTo>
                    <a:pt x="4186" y="8"/>
                    <a:pt x="4186" y="8"/>
                    <a:pt x="4186" y="8"/>
                  </a:cubicBezTo>
                  <a:cubicBezTo>
                    <a:pt x="4183" y="8"/>
                    <a:pt x="4171" y="8"/>
                    <a:pt x="4175" y="7"/>
                  </a:cubicBezTo>
                  <a:close/>
                  <a:moveTo>
                    <a:pt x="4159" y="12"/>
                  </a:moveTo>
                  <a:cubicBezTo>
                    <a:pt x="4166" y="11"/>
                    <a:pt x="4166" y="11"/>
                    <a:pt x="4166" y="11"/>
                  </a:cubicBezTo>
                  <a:cubicBezTo>
                    <a:pt x="4165" y="11"/>
                    <a:pt x="4163" y="11"/>
                    <a:pt x="4159" y="12"/>
                  </a:cubicBezTo>
                  <a:close/>
                  <a:moveTo>
                    <a:pt x="4173" y="11"/>
                  </a:moveTo>
                  <a:cubicBezTo>
                    <a:pt x="4172" y="12"/>
                    <a:pt x="4175" y="11"/>
                    <a:pt x="4182" y="10"/>
                  </a:cubicBezTo>
                  <a:cubicBezTo>
                    <a:pt x="4166" y="11"/>
                    <a:pt x="4166" y="11"/>
                    <a:pt x="4166" y="11"/>
                  </a:cubicBezTo>
                  <a:cubicBezTo>
                    <a:pt x="4168" y="12"/>
                    <a:pt x="4168" y="13"/>
                    <a:pt x="4173" y="11"/>
                  </a:cubicBezTo>
                  <a:close/>
                  <a:moveTo>
                    <a:pt x="4190" y="10"/>
                  </a:moveTo>
                  <a:cubicBezTo>
                    <a:pt x="4198" y="11"/>
                    <a:pt x="4209" y="11"/>
                    <a:pt x="4194" y="12"/>
                  </a:cubicBezTo>
                  <a:cubicBezTo>
                    <a:pt x="4222" y="11"/>
                    <a:pt x="4218" y="9"/>
                    <a:pt x="4190" y="10"/>
                  </a:cubicBezTo>
                  <a:close/>
                  <a:moveTo>
                    <a:pt x="4261" y="15"/>
                  </a:moveTo>
                  <a:cubicBezTo>
                    <a:pt x="4272" y="16"/>
                    <a:pt x="4272" y="16"/>
                    <a:pt x="4272" y="16"/>
                  </a:cubicBezTo>
                  <a:cubicBezTo>
                    <a:pt x="4281" y="15"/>
                    <a:pt x="4281" y="15"/>
                    <a:pt x="4281" y="15"/>
                  </a:cubicBezTo>
                  <a:cubicBezTo>
                    <a:pt x="4276" y="15"/>
                    <a:pt x="4260" y="15"/>
                    <a:pt x="4261" y="15"/>
                  </a:cubicBezTo>
                  <a:close/>
                  <a:moveTo>
                    <a:pt x="4084" y="11"/>
                  </a:moveTo>
                  <a:cubicBezTo>
                    <a:pt x="4083" y="11"/>
                    <a:pt x="4089" y="12"/>
                    <a:pt x="4090" y="13"/>
                  </a:cubicBezTo>
                  <a:cubicBezTo>
                    <a:pt x="4100" y="12"/>
                    <a:pt x="4100" y="12"/>
                    <a:pt x="4100" y="12"/>
                  </a:cubicBezTo>
                  <a:cubicBezTo>
                    <a:pt x="4095" y="12"/>
                    <a:pt x="4085" y="12"/>
                    <a:pt x="4084" y="11"/>
                  </a:cubicBezTo>
                  <a:close/>
                  <a:moveTo>
                    <a:pt x="4090" y="13"/>
                  </a:moveTo>
                  <a:cubicBezTo>
                    <a:pt x="4074" y="14"/>
                    <a:pt x="4074" y="14"/>
                    <a:pt x="4074" y="14"/>
                  </a:cubicBezTo>
                  <a:cubicBezTo>
                    <a:pt x="4088" y="14"/>
                    <a:pt x="4091" y="14"/>
                    <a:pt x="4090" y="13"/>
                  </a:cubicBezTo>
                  <a:close/>
                  <a:moveTo>
                    <a:pt x="4156" y="15"/>
                  </a:moveTo>
                  <a:cubicBezTo>
                    <a:pt x="4182" y="12"/>
                    <a:pt x="4182" y="12"/>
                    <a:pt x="4182" y="12"/>
                  </a:cubicBezTo>
                  <a:cubicBezTo>
                    <a:pt x="4151" y="15"/>
                    <a:pt x="4151" y="15"/>
                    <a:pt x="4151" y="15"/>
                  </a:cubicBezTo>
                  <a:lnTo>
                    <a:pt x="4156" y="15"/>
                  </a:lnTo>
                  <a:close/>
                  <a:moveTo>
                    <a:pt x="4017" y="13"/>
                  </a:moveTo>
                  <a:cubicBezTo>
                    <a:pt x="4024" y="12"/>
                    <a:pt x="4024" y="12"/>
                    <a:pt x="4024" y="12"/>
                  </a:cubicBezTo>
                  <a:cubicBezTo>
                    <a:pt x="4033" y="11"/>
                    <a:pt x="4033" y="11"/>
                    <a:pt x="4033" y="11"/>
                  </a:cubicBezTo>
                  <a:lnTo>
                    <a:pt x="4017" y="13"/>
                  </a:lnTo>
                  <a:close/>
                  <a:moveTo>
                    <a:pt x="3984" y="14"/>
                  </a:moveTo>
                  <a:cubicBezTo>
                    <a:pt x="3991" y="12"/>
                    <a:pt x="3975" y="12"/>
                    <a:pt x="3982" y="11"/>
                  </a:cubicBezTo>
                  <a:cubicBezTo>
                    <a:pt x="3971" y="12"/>
                    <a:pt x="3962" y="13"/>
                    <a:pt x="3954" y="14"/>
                  </a:cubicBezTo>
                  <a:cubicBezTo>
                    <a:pt x="3963" y="13"/>
                    <a:pt x="3972" y="13"/>
                    <a:pt x="3984" y="14"/>
                  </a:cubicBezTo>
                  <a:close/>
                  <a:moveTo>
                    <a:pt x="3940" y="16"/>
                  </a:moveTo>
                  <a:cubicBezTo>
                    <a:pt x="3944" y="15"/>
                    <a:pt x="3949" y="15"/>
                    <a:pt x="3954" y="14"/>
                  </a:cubicBezTo>
                  <a:cubicBezTo>
                    <a:pt x="3949" y="14"/>
                    <a:pt x="3945" y="15"/>
                    <a:pt x="3940" y="16"/>
                  </a:cubicBezTo>
                  <a:close/>
                  <a:moveTo>
                    <a:pt x="4041" y="15"/>
                  </a:moveTo>
                  <a:cubicBezTo>
                    <a:pt x="4043" y="15"/>
                    <a:pt x="4045" y="15"/>
                    <a:pt x="4047" y="15"/>
                  </a:cubicBezTo>
                  <a:cubicBezTo>
                    <a:pt x="4046" y="14"/>
                    <a:pt x="4044" y="14"/>
                    <a:pt x="4035" y="13"/>
                  </a:cubicBezTo>
                  <a:lnTo>
                    <a:pt x="4041" y="15"/>
                  </a:lnTo>
                  <a:close/>
                  <a:moveTo>
                    <a:pt x="4041" y="15"/>
                  </a:moveTo>
                  <a:cubicBezTo>
                    <a:pt x="4041" y="15"/>
                    <a:pt x="4041" y="15"/>
                    <a:pt x="4041" y="15"/>
                  </a:cubicBezTo>
                  <a:cubicBezTo>
                    <a:pt x="4035" y="15"/>
                    <a:pt x="4031" y="15"/>
                    <a:pt x="4029" y="15"/>
                  </a:cubicBezTo>
                  <a:cubicBezTo>
                    <a:pt x="4031" y="15"/>
                    <a:pt x="4035" y="15"/>
                    <a:pt x="4041" y="15"/>
                  </a:cubicBezTo>
                  <a:close/>
                  <a:moveTo>
                    <a:pt x="4047" y="15"/>
                  </a:moveTo>
                  <a:cubicBezTo>
                    <a:pt x="4048" y="15"/>
                    <a:pt x="4048" y="15"/>
                    <a:pt x="4049" y="15"/>
                  </a:cubicBezTo>
                  <a:cubicBezTo>
                    <a:pt x="4048" y="15"/>
                    <a:pt x="4048" y="15"/>
                    <a:pt x="4047" y="15"/>
                  </a:cubicBezTo>
                  <a:close/>
                  <a:moveTo>
                    <a:pt x="4115" y="15"/>
                  </a:moveTo>
                  <a:cubicBezTo>
                    <a:pt x="4106" y="16"/>
                    <a:pt x="4087" y="18"/>
                    <a:pt x="4105" y="19"/>
                  </a:cubicBezTo>
                  <a:cubicBezTo>
                    <a:pt x="4112" y="17"/>
                    <a:pt x="4101" y="17"/>
                    <a:pt x="4115" y="15"/>
                  </a:cubicBezTo>
                  <a:close/>
                  <a:moveTo>
                    <a:pt x="4074" y="15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73" y="17"/>
                    <a:pt x="4073" y="17"/>
                    <a:pt x="4073" y="17"/>
                  </a:cubicBezTo>
                  <a:cubicBezTo>
                    <a:pt x="4073" y="16"/>
                    <a:pt x="4070" y="16"/>
                    <a:pt x="4074" y="15"/>
                  </a:cubicBezTo>
                  <a:close/>
                  <a:moveTo>
                    <a:pt x="4048" y="17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50" y="17"/>
                    <a:pt x="4050" y="17"/>
                    <a:pt x="4050" y="17"/>
                  </a:cubicBezTo>
                  <a:lnTo>
                    <a:pt x="4048" y="17"/>
                  </a:lnTo>
                  <a:close/>
                  <a:moveTo>
                    <a:pt x="3969" y="16"/>
                  </a:moveTo>
                  <a:cubicBezTo>
                    <a:pt x="3961" y="17"/>
                    <a:pt x="3954" y="18"/>
                    <a:pt x="3945" y="18"/>
                  </a:cubicBezTo>
                  <a:cubicBezTo>
                    <a:pt x="3954" y="18"/>
                    <a:pt x="3964" y="18"/>
                    <a:pt x="3973" y="18"/>
                  </a:cubicBezTo>
                  <a:cubicBezTo>
                    <a:pt x="3975" y="17"/>
                    <a:pt x="3979" y="16"/>
                    <a:pt x="3969" y="16"/>
                  </a:cubicBezTo>
                  <a:close/>
                  <a:moveTo>
                    <a:pt x="4004" y="16"/>
                  </a:moveTo>
                  <a:cubicBezTo>
                    <a:pt x="4004" y="16"/>
                    <a:pt x="4003" y="16"/>
                    <a:pt x="4002" y="16"/>
                  </a:cubicBezTo>
                  <a:cubicBezTo>
                    <a:pt x="4003" y="16"/>
                    <a:pt x="4004" y="16"/>
                    <a:pt x="4004" y="16"/>
                  </a:cubicBezTo>
                  <a:close/>
                  <a:moveTo>
                    <a:pt x="3859" y="21"/>
                  </a:moveTo>
                  <a:cubicBezTo>
                    <a:pt x="3859" y="21"/>
                    <a:pt x="3859" y="21"/>
                    <a:pt x="3859" y="21"/>
                  </a:cubicBezTo>
                  <a:cubicBezTo>
                    <a:pt x="3857" y="21"/>
                    <a:pt x="3857" y="21"/>
                    <a:pt x="3857" y="21"/>
                  </a:cubicBezTo>
                  <a:cubicBezTo>
                    <a:pt x="3858" y="21"/>
                    <a:pt x="3858" y="21"/>
                    <a:pt x="3859" y="21"/>
                  </a:cubicBezTo>
                  <a:close/>
                  <a:moveTo>
                    <a:pt x="3975" y="18"/>
                  </a:moveTo>
                  <a:cubicBezTo>
                    <a:pt x="3982" y="18"/>
                    <a:pt x="3986" y="18"/>
                    <a:pt x="3991" y="17"/>
                  </a:cubicBezTo>
                  <a:cubicBezTo>
                    <a:pt x="3985" y="17"/>
                    <a:pt x="3980" y="18"/>
                    <a:pt x="3973" y="18"/>
                  </a:cubicBezTo>
                  <a:cubicBezTo>
                    <a:pt x="3973" y="18"/>
                    <a:pt x="3973" y="18"/>
                    <a:pt x="3975" y="18"/>
                  </a:cubicBezTo>
                  <a:close/>
                  <a:moveTo>
                    <a:pt x="3916" y="17"/>
                  </a:moveTo>
                  <a:cubicBezTo>
                    <a:pt x="3919" y="17"/>
                    <a:pt x="3924" y="18"/>
                    <a:pt x="3928" y="18"/>
                  </a:cubicBezTo>
                  <a:cubicBezTo>
                    <a:pt x="3924" y="17"/>
                    <a:pt x="3917" y="17"/>
                    <a:pt x="3916" y="17"/>
                  </a:cubicBezTo>
                  <a:close/>
                  <a:moveTo>
                    <a:pt x="4000" y="16"/>
                  </a:moveTo>
                  <a:cubicBezTo>
                    <a:pt x="4000" y="16"/>
                    <a:pt x="4001" y="16"/>
                    <a:pt x="4001" y="16"/>
                  </a:cubicBezTo>
                  <a:cubicBezTo>
                    <a:pt x="3999" y="15"/>
                    <a:pt x="3999" y="15"/>
                    <a:pt x="4000" y="16"/>
                  </a:cubicBezTo>
                  <a:close/>
                  <a:moveTo>
                    <a:pt x="3991" y="17"/>
                  </a:moveTo>
                  <a:cubicBezTo>
                    <a:pt x="3995" y="17"/>
                    <a:pt x="3999" y="16"/>
                    <a:pt x="4002" y="16"/>
                  </a:cubicBezTo>
                  <a:cubicBezTo>
                    <a:pt x="4002" y="16"/>
                    <a:pt x="4001" y="16"/>
                    <a:pt x="4000" y="16"/>
                  </a:cubicBezTo>
                  <a:cubicBezTo>
                    <a:pt x="3996" y="16"/>
                    <a:pt x="3993" y="17"/>
                    <a:pt x="3991" y="17"/>
                  </a:cubicBezTo>
                  <a:close/>
                  <a:moveTo>
                    <a:pt x="3842" y="24"/>
                  </a:moveTo>
                  <a:cubicBezTo>
                    <a:pt x="3848" y="24"/>
                    <a:pt x="3878" y="25"/>
                    <a:pt x="3865" y="26"/>
                  </a:cubicBezTo>
                  <a:cubicBezTo>
                    <a:pt x="3843" y="28"/>
                    <a:pt x="3847" y="26"/>
                    <a:pt x="3836" y="26"/>
                  </a:cubicBezTo>
                  <a:cubicBezTo>
                    <a:pt x="3845" y="28"/>
                    <a:pt x="3808" y="30"/>
                    <a:pt x="3813" y="32"/>
                  </a:cubicBezTo>
                  <a:cubicBezTo>
                    <a:pt x="3832" y="31"/>
                    <a:pt x="3832" y="31"/>
                    <a:pt x="3832" y="31"/>
                  </a:cubicBezTo>
                  <a:cubicBezTo>
                    <a:pt x="3833" y="31"/>
                    <a:pt x="3826" y="32"/>
                    <a:pt x="3831" y="32"/>
                  </a:cubicBezTo>
                  <a:cubicBezTo>
                    <a:pt x="3832" y="31"/>
                    <a:pt x="3851" y="29"/>
                    <a:pt x="3867" y="30"/>
                  </a:cubicBezTo>
                  <a:cubicBezTo>
                    <a:pt x="3883" y="28"/>
                    <a:pt x="3873" y="23"/>
                    <a:pt x="3859" y="21"/>
                  </a:cubicBezTo>
                  <a:cubicBezTo>
                    <a:pt x="3858" y="22"/>
                    <a:pt x="3858" y="22"/>
                    <a:pt x="3842" y="24"/>
                  </a:cubicBezTo>
                  <a:close/>
                  <a:moveTo>
                    <a:pt x="3859" y="21"/>
                  </a:moveTo>
                  <a:cubicBezTo>
                    <a:pt x="3892" y="20"/>
                    <a:pt x="3892" y="20"/>
                    <a:pt x="3892" y="20"/>
                  </a:cubicBezTo>
                  <a:cubicBezTo>
                    <a:pt x="3890" y="20"/>
                    <a:pt x="3890" y="20"/>
                    <a:pt x="3890" y="20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889" y="20"/>
                    <a:pt x="3884" y="19"/>
                    <a:pt x="3873" y="18"/>
                  </a:cubicBezTo>
                  <a:cubicBezTo>
                    <a:pt x="3862" y="19"/>
                    <a:pt x="3860" y="20"/>
                    <a:pt x="3859" y="21"/>
                  </a:cubicBezTo>
                  <a:close/>
                  <a:moveTo>
                    <a:pt x="3929" y="18"/>
                  </a:move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30" y="18"/>
                    <a:pt x="3931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8" y="18"/>
                    <a:pt x="3928" y="19"/>
                    <a:pt x="3927" y="19"/>
                  </a:cubicBezTo>
                  <a:cubicBezTo>
                    <a:pt x="3918" y="19"/>
                    <a:pt x="3926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904" y="20"/>
                    <a:pt x="3912" y="19"/>
                    <a:pt x="3927" y="19"/>
                  </a:cubicBezTo>
                  <a:cubicBezTo>
                    <a:pt x="3922" y="21"/>
                    <a:pt x="3906" y="22"/>
                    <a:pt x="3916" y="24"/>
                  </a:cubicBezTo>
                  <a:cubicBezTo>
                    <a:pt x="3936" y="23"/>
                    <a:pt x="3930" y="22"/>
                    <a:pt x="3941" y="21"/>
                  </a:cubicBezTo>
                  <a:cubicBezTo>
                    <a:pt x="3909" y="22"/>
                    <a:pt x="3951" y="19"/>
                    <a:pt x="3927" y="19"/>
                  </a:cubicBezTo>
                  <a:cubicBezTo>
                    <a:pt x="3934" y="19"/>
                    <a:pt x="3939" y="18"/>
                    <a:pt x="3945" y="18"/>
                  </a:cubicBezTo>
                  <a:cubicBezTo>
                    <a:pt x="3939" y="18"/>
                    <a:pt x="3933" y="18"/>
                    <a:pt x="3928" y="18"/>
                  </a:cubicBezTo>
                  <a:cubicBezTo>
                    <a:pt x="3928" y="18"/>
                    <a:pt x="3929" y="18"/>
                    <a:pt x="3929" y="18"/>
                  </a:cubicBezTo>
                  <a:close/>
                  <a:moveTo>
                    <a:pt x="4088" y="23"/>
                  </a:moveTo>
                  <a:cubicBezTo>
                    <a:pt x="4087" y="23"/>
                    <a:pt x="4088" y="23"/>
                    <a:pt x="4087" y="22"/>
                  </a:cubicBezTo>
                  <a:cubicBezTo>
                    <a:pt x="4085" y="23"/>
                    <a:pt x="4085" y="23"/>
                    <a:pt x="4088" y="23"/>
                  </a:cubicBezTo>
                  <a:close/>
                  <a:moveTo>
                    <a:pt x="4089" y="20"/>
                  </a:moveTo>
                  <a:cubicBezTo>
                    <a:pt x="4087" y="21"/>
                    <a:pt x="4087" y="21"/>
                    <a:pt x="4087" y="21"/>
                  </a:cubicBezTo>
                  <a:cubicBezTo>
                    <a:pt x="4077" y="20"/>
                    <a:pt x="4064" y="19"/>
                    <a:pt x="4060" y="19"/>
                  </a:cubicBezTo>
                  <a:cubicBezTo>
                    <a:pt x="4064" y="20"/>
                    <a:pt x="4067" y="21"/>
                    <a:pt x="4075" y="22"/>
                  </a:cubicBezTo>
                  <a:cubicBezTo>
                    <a:pt x="4078" y="22"/>
                    <a:pt x="4079" y="21"/>
                    <a:pt x="4087" y="21"/>
                  </a:cubicBezTo>
                  <a:cubicBezTo>
                    <a:pt x="4094" y="21"/>
                    <a:pt x="4087" y="22"/>
                    <a:pt x="4087" y="22"/>
                  </a:cubicBezTo>
                  <a:cubicBezTo>
                    <a:pt x="4092" y="22"/>
                    <a:pt x="4103" y="21"/>
                    <a:pt x="4089" y="20"/>
                  </a:cubicBezTo>
                  <a:close/>
                  <a:moveTo>
                    <a:pt x="4060" y="19"/>
                  </a:moveTo>
                  <a:cubicBezTo>
                    <a:pt x="4060" y="19"/>
                    <a:pt x="4060" y="19"/>
                    <a:pt x="4059" y="18"/>
                  </a:cubicBezTo>
                  <a:cubicBezTo>
                    <a:pt x="4059" y="19"/>
                    <a:pt x="4059" y="19"/>
                    <a:pt x="4060" y="19"/>
                  </a:cubicBezTo>
                  <a:close/>
                  <a:moveTo>
                    <a:pt x="3987" y="24"/>
                  </a:moveTo>
                  <a:cubicBezTo>
                    <a:pt x="3987" y="23"/>
                    <a:pt x="3987" y="23"/>
                    <a:pt x="3987" y="23"/>
                  </a:cubicBezTo>
                  <a:cubicBezTo>
                    <a:pt x="4002" y="23"/>
                    <a:pt x="3998" y="22"/>
                    <a:pt x="4000" y="21"/>
                  </a:cubicBezTo>
                  <a:cubicBezTo>
                    <a:pt x="3974" y="23"/>
                    <a:pt x="3974" y="23"/>
                    <a:pt x="3974" y="23"/>
                  </a:cubicBezTo>
                  <a:lnTo>
                    <a:pt x="3987" y="24"/>
                  </a:lnTo>
                  <a:close/>
                  <a:moveTo>
                    <a:pt x="3858" y="18"/>
                  </a:moveTo>
                  <a:cubicBezTo>
                    <a:pt x="3842" y="21"/>
                    <a:pt x="3842" y="21"/>
                    <a:pt x="3842" y="21"/>
                  </a:cubicBezTo>
                  <a:cubicBezTo>
                    <a:pt x="3854" y="20"/>
                    <a:pt x="3854" y="20"/>
                    <a:pt x="3854" y="20"/>
                  </a:cubicBezTo>
                  <a:lnTo>
                    <a:pt x="3858" y="18"/>
                  </a:lnTo>
                  <a:close/>
                  <a:moveTo>
                    <a:pt x="3821" y="19"/>
                  </a:moveTo>
                  <a:cubicBezTo>
                    <a:pt x="3812" y="21"/>
                    <a:pt x="3812" y="21"/>
                    <a:pt x="3812" y="21"/>
                  </a:cubicBezTo>
                  <a:cubicBezTo>
                    <a:pt x="3820" y="21"/>
                    <a:pt x="3820" y="21"/>
                    <a:pt x="3820" y="21"/>
                  </a:cubicBezTo>
                  <a:lnTo>
                    <a:pt x="3821" y="19"/>
                  </a:lnTo>
                  <a:close/>
                  <a:moveTo>
                    <a:pt x="1860" y="97"/>
                  </a:moveTo>
                  <a:cubicBezTo>
                    <a:pt x="1853" y="98"/>
                    <a:pt x="1853" y="98"/>
                    <a:pt x="1853" y="98"/>
                  </a:cubicBezTo>
                  <a:cubicBezTo>
                    <a:pt x="1856" y="98"/>
                    <a:pt x="1859" y="98"/>
                    <a:pt x="1860" y="97"/>
                  </a:cubicBezTo>
                  <a:close/>
                  <a:moveTo>
                    <a:pt x="1917" y="96"/>
                  </a:moveTo>
                  <a:cubicBezTo>
                    <a:pt x="1919" y="95"/>
                    <a:pt x="1919" y="95"/>
                    <a:pt x="1919" y="95"/>
                  </a:cubicBezTo>
                  <a:cubicBezTo>
                    <a:pt x="1916" y="96"/>
                    <a:pt x="1915" y="96"/>
                    <a:pt x="1917" y="96"/>
                  </a:cubicBezTo>
                  <a:close/>
                  <a:moveTo>
                    <a:pt x="2967" y="46"/>
                  </a:moveTo>
                  <a:cubicBezTo>
                    <a:pt x="2955" y="45"/>
                    <a:pt x="2942" y="43"/>
                    <a:pt x="2944" y="45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55" y="46"/>
                    <a:pt x="2961" y="46"/>
                    <a:pt x="2967" y="46"/>
                  </a:cubicBezTo>
                  <a:close/>
                  <a:moveTo>
                    <a:pt x="2383" y="73"/>
                  </a:moveTo>
                  <a:cubicBezTo>
                    <a:pt x="2384" y="73"/>
                    <a:pt x="2385" y="73"/>
                    <a:pt x="2386" y="74"/>
                  </a:cubicBezTo>
                  <a:cubicBezTo>
                    <a:pt x="2389" y="73"/>
                    <a:pt x="2392" y="72"/>
                    <a:pt x="2394" y="72"/>
                  </a:cubicBezTo>
                  <a:cubicBezTo>
                    <a:pt x="2391" y="72"/>
                    <a:pt x="2387" y="73"/>
                    <a:pt x="2383" y="73"/>
                  </a:cubicBezTo>
                  <a:close/>
                  <a:moveTo>
                    <a:pt x="2360" y="80"/>
                  </a:moveTo>
                  <a:cubicBezTo>
                    <a:pt x="2363" y="80"/>
                    <a:pt x="2368" y="80"/>
                    <a:pt x="2375" y="81"/>
                  </a:cubicBezTo>
                  <a:lnTo>
                    <a:pt x="2360" y="80"/>
                  </a:lnTo>
                  <a:close/>
                  <a:moveTo>
                    <a:pt x="1550" y="108"/>
                  </a:moveTo>
                  <a:cubicBezTo>
                    <a:pt x="1541" y="110"/>
                    <a:pt x="1541" y="110"/>
                    <a:pt x="1541" y="110"/>
                  </a:cubicBezTo>
                  <a:cubicBezTo>
                    <a:pt x="1555" y="110"/>
                    <a:pt x="1549" y="109"/>
                    <a:pt x="1550" y="108"/>
                  </a:cubicBezTo>
                  <a:close/>
                  <a:moveTo>
                    <a:pt x="3464" y="32"/>
                  </a:moveTo>
                  <a:cubicBezTo>
                    <a:pt x="3454" y="32"/>
                    <a:pt x="3446" y="32"/>
                    <a:pt x="3439" y="32"/>
                  </a:cubicBezTo>
                  <a:cubicBezTo>
                    <a:pt x="3451" y="32"/>
                    <a:pt x="3461" y="34"/>
                    <a:pt x="3464" y="32"/>
                  </a:cubicBezTo>
                  <a:close/>
                  <a:moveTo>
                    <a:pt x="1882" y="78"/>
                  </a:moveTo>
                  <a:cubicBezTo>
                    <a:pt x="1877" y="79"/>
                    <a:pt x="1875" y="79"/>
                    <a:pt x="1876" y="80"/>
                  </a:cubicBezTo>
                  <a:cubicBezTo>
                    <a:pt x="1881" y="79"/>
                    <a:pt x="1883" y="79"/>
                    <a:pt x="1882" y="78"/>
                  </a:cubicBezTo>
                  <a:close/>
                  <a:moveTo>
                    <a:pt x="3411" y="32"/>
                  </a:moveTo>
                  <a:cubicBezTo>
                    <a:pt x="3412" y="33"/>
                    <a:pt x="3414" y="33"/>
                    <a:pt x="3416" y="33"/>
                  </a:cubicBezTo>
                  <a:cubicBezTo>
                    <a:pt x="3423" y="32"/>
                    <a:pt x="3430" y="32"/>
                    <a:pt x="3439" y="32"/>
                  </a:cubicBezTo>
                  <a:cubicBezTo>
                    <a:pt x="3430" y="31"/>
                    <a:pt x="3420" y="31"/>
                    <a:pt x="3411" y="32"/>
                  </a:cubicBezTo>
                  <a:close/>
                  <a:moveTo>
                    <a:pt x="424" y="139"/>
                  </a:moveTo>
                  <a:cubicBezTo>
                    <a:pt x="423" y="139"/>
                    <a:pt x="422" y="139"/>
                    <a:pt x="421" y="139"/>
                  </a:cubicBezTo>
                  <a:cubicBezTo>
                    <a:pt x="421" y="139"/>
                    <a:pt x="422" y="139"/>
                    <a:pt x="424" y="139"/>
                  </a:cubicBezTo>
                  <a:close/>
                  <a:moveTo>
                    <a:pt x="95" y="131"/>
                  </a:moveTo>
                  <a:cubicBezTo>
                    <a:pt x="99" y="131"/>
                    <a:pt x="104" y="131"/>
                    <a:pt x="109" y="131"/>
                  </a:cubicBezTo>
                  <a:cubicBezTo>
                    <a:pt x="107" y="131"/>
                    <a:pt x="102" y="131"/>
                    <a:pt x="95" y="131"/>
                  </a:cubicBezTo>
                  <a:close/>
                  <a:moveTo>
                    <a:pt x="3680" y="24"/>
                  </a:moveTo>
                  <a:cubicBezTo>
                    <a:pt x="3687" y="24"/>
                    <a:pt x="3681" y="24"/>
                    <a:pt x="3680" y="24"/>
                  </a:cubicBezTo>
                  <a:close/>
                  <a:moveTo>
                    <a:pt x="3713" y="31"/>
                  </a:moveTo>
                  <a:cubicBezTo>
                    <a:pt x="3713" y="31"/>
                    <a:pt x="3714" y="30"/>
                    <a:pt x="3716" y="30"/>
                  </a:cubicBezTo>
                  <a:cubicBezTo>
                    <a:pt x="3714" y="30"/>
                    <a:pt x="3713" y="31"/>
                    <a:pt x="3713" y="31"/>
                  </a:cubicBezTo>
                  <a:close/>
                  <a:moveTo>
                    <a:pt x="3338" y="45"/>
                  </a:moveTo>
                  <a:cubicBezTo>
                    <a:pt x="3337" y="45"/>
                    <a:pt x="3337" y="45"/>
                    <a:pt x="3337" y="45"/>
                  </a:cubicBezTo>
                  <a:cubicBezTo>
                    <a:pt x="3339" y="46"/>
                    <a:pt x="3339" y="46"/>
                    <a:pt x="3338" y="45"/>
                  </a:cubicBezTo>
                  <a:close/>
                  <a:moveTo>
                    <a:pt x="3691" y="25"/>
                  </a:moveTo>
                  <a:cubicBezTo>
                    <a:pt x="3688" y="25"/>
                    <a:pt x="3685" y="25"/>
                    <a:pt x="3681" y="25"/>
                  </a:cubicBezTo>
                  <a:cubicBezTo>
                    <a:pt x="3683" y="25"/>
                    <a:pt x="3686" y="25"/>
                    <a:pt x="3691" y="25"/>
                  </a:cubicBezTo>
                  <a:close/>
                  <a:moveTo>
                    <a:pt x="3689" y="24"/>
                  </a:moveTo>
                  <a:cubicBezTo>
                    <a:pt x="3692" y="24"/>
                    <a:pt x="3694" y="24"/>
                    <a:pt x="3696" y="24"/>
                  </a:cubicBezTo>
                  <a:cubicBezTo>
                    <a:pt x="3697" y="24"/>
                    <a:pt x="3696" y="24"/>
                    <a:pt x="3689" y="24"/>
                  </a:cubicBezTo>
                  <a:close/>
                  <a:moveTo>
                    <a:pt x="3680" y="24"/>
                  </a:moveTo>
                  <a:cubicBezTo>
                    <a:pt x="3678" y="24"/>
                    <a:pt x="3675" y="25"/>
                    <a:pt x="3670" y="25"/>
                  </a:cubicBezTo>
                  <a:cubicBezTo>
                    <a:pt x="3674" y="25"/>
                    <a:pt x="3678" y="25"/>
                    <a:pt x="3681" y="25"/>
                  </a:cubicBezTo>
                  <a:cubicBezTo>
                    <a:pt x="3680" y="24"/>
                    <a:pt x="3679" y="24"/>
                    <a:pt x="3680" y="24"/>
                  </a:cubicBezTo>
                  <a:close/>
                  <a:moveTo>
                    <a:pt x="1027" y="117"/>
                  </a:moveTo>
                  <a:cubicBezTo>
                    <a:pt x="1027" y="117"/>
                    <a:pt x="1026" y="117"/>
                    <a:pt x="1026" y="117"/>
                  </a:cubicBezTo>
                  <a:cubicBezTo>
                    <a:pt x="1018" y="118"/>
                    <a:pt x="1021" y="118"/>
                    <a:pt x="1027" y="117"/>
                  </a:cubicBezTo>
                  <a:close/>
                  <a:moveTo>
                    <a:pt x="2775" y="69"/>
                  </a:moveTo>
                  <a:cubicBezTo>
                    <a:pt x="2776" y="69"/>
                    <a:pt x="2776" y="69"/>
                    <a:pt x="2776" y="69"/>
                  </a:cubicBezTo>
                  <a:cubicBezTo>
                    <a:pt x="2776" y="69"/>
                    <a:pt x="2776" y="69"/>
                    <a:pt x="2775" y="69"/>
                  </a:cubicBezTo>
                  <a:close/>
                  <a:moveTo>
                    <a:pt x="2749" y="72"/>
                  </a:moveTo>
                  <a:cubicBezTo>
                    <a:pt x="2760" y="69"/>
                    <a:pt x="2767" y="69"/>
                    <a:pt x="2775" y="69"/>
                  </a:cubicBezTo>
                  <a:cubicBezTo>
                    <a:pt x="2766" y="65"/>
                    <a:pt x="2766" y="65"/>
                    <a:pt x="2766" y="65"/>
                  </a:cubicBezTo>
                  <a:lnTo>
                    <a:pt x="2749" y="72"/>
                  </a:lnTo>
                  <a:close/>
                  <a:moveTo>
                    <a:pt x="1886" y="96"/>
                  </a:moveTo>
                  <a:cubicBezTo>
                    <a:pt x="1883" y="96"/>
                    <a:pt x="1883" y="96"/>
                    <a:pt x="1883" y="96"/>
                  </a:cubicBezTo>
                  <a:cubicBezTo>
                    <a:pt x="1884" y="96"/>
                    <a:pt x="1885" y="96"/>
                    <a:pt x="1886" y="96"/>
                  </a:cubicBezTo>
                  <a:close/>
                  <a:moveTo>
                    <a:pt x="3803" y="23"/>
                  </a:moveTo>
                  <a:cubicBezTo>
                    <a:pt x="3794" y="21"/>
                    <a:pt x="3798" y="23"/>
                    <a:pt x="3784" y="21"/>
                  </a:cubicBezTo>
                  <a:cubicBezTo>
                    <a:pt x="3797" y="24"/>
                    <a:pt x="3731" y="22"/>
                    <a:pt x="3752" y="25"/>
                  </a:cubicBezTo>
                  <a:cubicBezTo>
                    <a:pt x="3737" y="23"/>
                    <a:pt x="3726" y="25"/>
                    <a:pt x="3706" y="23"/>
                  </a:cubicBezTo>
                  <a:cubicBezTo>
                    <a:pt x="3707" y="23"/>
                    <a:pt x="3713" y="24"/>
                    <a:pt x="3696" y="24"/>
                  </a:cubicBezTo>
                  <a:cubicBezTo>
                    <a:pt x="3695" y="24"/>
                    <a:pt x="3693" y="25"/>
                    <a:pt x="3692" y="25"/>
                  </a:cubicBezTo>
                  <a:cubicBezTo>
                    <a:pt x="3692" y="25"/>
                    <a:pt x="3691" y="25"/>
                    <a:pt x="3691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6" y="25"/>
                    <a:pt x="3700" y="25"/>
                    <a:pt x="3701" y="26"/>
                  </a:cubicBezTo>
                  <a:cubicBezTo>
                    <a:pt x="3692" y="28"/>
                    <a:pt x="3665" y="29"/>
                    <a:pt x="3656" y="30"/>
                  </a:cubicBezTo>
                  <a:cubicBezTo>
                    <a:pt x="3646" y="30"/>
                    <a:pt x="3660" y="29"/>
                    <a:pt x="3654" y="28"/>
                  </a:cubicBezTo>
                  <a:cubicBezTo>
                    <a:pt x="3641" y="30"/>
                    <a:pt x="3641" y="30"/>
                    <a:pt x="3641" y="30"/>
                  </a:cubicBezTo>
                  <a:cubicBezTo>
                    <a:pt x="3639" y="28"/>
                    <a:pt x="3613" y="28"/>
                    <a:pt x="3637" y="26"/>
                  </a:cubicBezTo>
                  <a:cubicBezTo>
                    <a:pt x="3616" y="27"/>
                    <a:pt x="3616" y="27"/>
                    <a:pt x="3616" y="27"/>
                  </a:cubicBezTo>
                  <a:cubicBezTo>
                    <a:pt x="3603" y="26"/>
                    <a:pt x="3585" y="26"/>
                    <a:pt x="3575" y="27"/>
                  </a:cubicBezTo>
                  <a:cubicBezTo>
                    <a:pt x="3564" y="27"/>
                    <a:pt x="3549" y="30"/>
                    <a:pt x="3558" y="28"/>
                  </a:cubicBezTo>
                  <a:cubicBezTo>
                    <a:pt x="3524" y="30"/>
                    <a:pt x="3524" y="30"/>
                    <a:pt x="3524" y="30"/>
                  </a:cubicBezTo>
                  <a:cubicBezTo>
                    <a:pt x="3523" y="30"/>
                    <a:pt x="3523" y="30"/>
                    <a:pt x="3523" y="30"/>
                  </a:cubicBezTo>
                  <a:cubicBezTo>
                    <a:pt x="3490" y="31"/>
                    <a:pt x="3454" y="35"/>
                    <a:pt x="3416" y="33"/>
                  </a:cubicBezTo>
                  <a:cubicBezTo>
                    <a:pt x="3405" y="34"/>
                    <a:pt x="3393" y="34"/>
                    <a:pt x="3374" y="34"/>
                  </a:cubicBezTo>
                  <a:cubicBezTo>
                    <a:pt x="3370" y="33"/>
                    <a:pt x="3370" y="33"/>
                    <a:pt x="3370" y="33"/>
                  </a:cubicBezTo>
                  <a:cubicBezTo>
                    <a:pt x="3356" y="34"/>
                    <a:pt x="3327" y="33"/>
                    <a:pt x="3321" y="35"/>
                  </a:cubicBezTo>
                  <a:cubicBezTo>
                    <a:pt x="3305" y="31"/>
                    <a:pt x="3250" y="36"/>
                    <a:pt x="3225" y="36"/>
                  </a:cubicBezTo>
                  <a:cubicBezTo>
                    <a:pt x="3224" y="38"/>
                    <a:pt x="3224" y="38"/>
                    <a:pt x="3224" y="38"/>
                  </a:cubicBezTo>
                  <a:cubicBezTo>
                    <a:pt x="3206" y="38"/>
                    <a:pt x="3189" y="39"/>
                    <a:pt x="3168" y="41"/>
                  </a:cubicBezTo>
                  <a:cubicBezTo>
                    <a:pt x="3169" y="42"/>
                    <a:pt x="3169" y="42"/>
                    <a:pt x="3169" y="42"/>
                  </a:cubicBezTo>
                  <a:cubicBezTo>
                    <a:pt x="3150" y="44"/>
                    <a:pt x="3121" y="42"/>
                    <a:pt x="3091" y="44"/>
                  </a:cubicBezTo>
                  <a:cubicBezTo>
                    <a:pt x="3093" y="43"/>
                    <a:pt x="3100" y="43"/>
                    <a:pt x="3106" y="43"/>
                  </a:cubicBezTo>
                  <a:cubicBezTo>
                    <a:pt x="3070" y="40"/>
                    <a:pt x="3031" y="48"/>
                    <a:pt x="2999" y="46"/>
                  </a:cubicBezTo>
                  <a:cubicBezTo>
                    <a:pt x="2991" y="47"/>
                    <a:pt x="2985" y="47"/>
                    <a:pt x="2979" y="47"/>
                  </a:cubicBezTo>
                  <a:cubicBezTo>
                    <a:pt x="2980" y="47"/>
                    <a:pt x="2981" y="47"/>
                    <a:pt x="2981" y="46"/>
                  </a:cubicBezTo>
                  <a:cubicBezTo>
                    <a:pt x="2980" y="46"/>
                    <a:pt x="2979" y="47"/>
                    <a:pt x="2978" y="47"/>
                  </a:cubicBezTo>
                  <a:cubicBezTo>
                    <a:pt x="2974" y="46"/>
                    <a:pt x="2971" y="46"/>
                    <a:pt x="2967" y="46"/>
                  </a:cubicBezTo>
                  <a:cubicBezTo>
                    <a:pt x="2970" y="46"/>
                    <a:pt x="2973" y="47"/>
                    <a:pt x="2976" y="47"/>
                  </a:cubicBezTo>
                  <a:cubicBezTo>
                    <a:pt x="2970" y="47"/>
                    <a:pt x="2960" y="47"/>
                    <a:pt x="2951" y="48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47" y="46"/>
                    <a:pt x="2946" y="46"/>
                    <a:pt x="2945" y="46"/>
                  </a:cubicBezTo>
                  <a:cubicBezTo>
                    <a:pt x="2936" y="46"/>
                    <a:pt x="2938" y="47"/>
                    <a:pt x="2943" y="49"/>
                  </a:cubicBezTo>
                  <a:cubicBezTo>
                    <a:pt x="2938" y="49"/>
                    <a:pt x="2934" y="50"/>
                    <a:pt x="2931" y="50"/>
                  </a:cubicBezTo>
                  <a:cubicBezTo>
                    <a:pt x="2923" y="47"/>
                    <a:pt x="2907" y="52"/>
                    <a:pt x="2896" y="49"/>
                  </a:cubicBezTo>
                  <a:cubicBezTo>
                    <a:pt x="2891" y="51"/>
                    <a:pt x="2856" y="51"/>
                    <a:pt x="2847" y="54"/>
                  </a:cubicBezTo>
                  <a:cubicBezTo>
                    <a:pt x="2837" y="54"/>
                    <a:pt x="2827" y="54"/>
                    <a:pt x="2818" y="55"/>
                  </a:cubicBezTo>
                  <a:cubicBezTo>
                    <a:pt x="2813" y="53"/>
                    <a:pt x="2813" y="53"/>
                    <a:pt x="2813" y="53"/>
                  </a:cubicBezTo>
                  <a:cubicBezTo>
                    <a:pt x="2791" y="57"/>
                    <a:pt x="2791" y="57"/>
                    <a:pt x="2791" y="57"/>
                  </a:cubicBezTo>
                  <a:cubicBezTo>
                    <a:pt x="2777" y="56"/>
                    <a:pt x="2772" y="55"/>
                    <a:pt x="2785" y="53"/>
                  </a:cubicBezTo>
                  <a:cubicBezTo>
                    <a:pt x="2753" y="57"/>
                    <a:pt x="2759" y="55"/>
                    <a:pt x="2731" y="58"/>
                  </a:cubicBezTo>
                  <a:cubicBezTo>
                    <a:pt x="2732" y="57"/>
                    <a:pt x="2732" y="57"/>
                    <a:pt x="2732" y="57"/>
                  </a:cubicBezTo>
                  <a:cubicBezTo>
                    <a:pt x="2722" y="57"/>
                    <a:pt x="2707" y="60"/>
                    <a:pt x="2701" y="59"/>
                  </a:cubicBezTo>
                  <a:cubicBezTo>
                    <a:pt x="2678" y="56"/>
                    <a:pt x="2591" y="61"/>
                    <a:pt x="2534" y="60"/>
                  </a:cubicBezTo>
                  <a:cubicBezTo>
                    <a:pt x="2545" y="65"/>
                    <a:pt x="2507" y="59"/>
                    <a:pt x="2505" y="63"/>
                  </a:cubicBezTo>
                  <a:cubicBezTo>
                    <a:pt x="2502" y="62"/>
                    <a:pt x="2494" y="61"/>
                    <a:pt x="2503" y="60"/>
                  </a:cubicBezTo>
                  <a:cubicBezTo>
                    <a:pt x="2474" y="62"/>
                    <a:pt x="2459" y="60"/>
                    <a:pt x="2439" y="63"/>
                  </a:cubicBezTo>
                  <a:cubicBezTo>
                    <a:pt x="2436" y="62"/>
                    <a:pt x="2445" y="61"/>
                    <a:pt x="2442" y="61"/>
                  </a:cubicBezTo>
                  <a:cubicBezTo>
                    <a:pt x="2440" y="61"/>
                    <a:pt x="2433" y="62"/>
                    <a:pt x="2430" y="61"/>
                  </a:cubicBezTo>
                  <a:cubicBezTo>
                    <a:pt x="2427" y="61"/>
                    <a:pt x="2434" y="60"/>
                    <a:pt x="2439" y="60"/>
                  </a:cubicBezTo>
                  <a:cubicBezTo>
                    <a:pt x="2409" y="61"/>
                    <a:pt x="2406" y="64"/>
                    <a:pt x="2404" y="68"/>
                  </a:cubicBezTo>
                  <a:cubicBezTo>
                    <a:pt x="2389" y="66"/>
                    <a:pt x="2382" y="67"/>
                    <a:pt x="2371" y="69"/>
                  </a:cubicBezTo>
                  <a:cubicBezTo>
                    <a:pt x="2366" y="68"/>
                    <a:pt x="2357" y="68"/>
                    <a:pt x="2375" y="67"/>
                  </a:cubicBezTo>
                  <a:cubicBezTo>
                    <a:pt x="2365" y="67"/>
                    <a:pt x="2312" y="67"/>
                    <a:pt x="2311" y="70"/>
                  </a:cubicBezTo>
                  <a:cubicBezTo>
                    <a:pt x="2308" y="69"/>
                    <a:pt x="2296" y="70"/>
                    <a:pt x="2294" y="70"/>
                  </a:cubicBezTo>
                  <a:cubicBezTo>
                    <a:pt x="2270" y="71"/>
                    <a:pt x="2268" y="71"/>
                    <a:pt x="2245" y="71"/>
                  </a:cubicBezTo>
                  <a:cubicBezTo>
                    <a:pt x="2252" y="72"/>
                    <a:pt x="2252" y="72"/>
                    <a:pt x="2252" y="72"/>
                  </a:cubicBezTo>
                  <a:cubicBezTo>
                    <a:pt x="2243" y="75"/>
                    <a:pt x="2233" y="73"/>
                    <a:pt x="2214" y="74"/>
                  </a:cubicBezTo>
                  <a:cubicBezTo>
                    <a:pt x="2215" y="73"/>
                    <a:pt x="2215" y="73"/>
                    <a:pt x="2215" y="73"/>
                  </a:cubicBezTo>
                  <a:cubicBezTo>
                    <a:pt x="2173" y="72"/>
                    <a:pt x="2197" y="75"/>
                    <a:pt x="2155" y="74"/>
                  </a:cubicBezTo>
                  <a:cubicBezTo>
                    <a:pt x="2157" y="76"/>
                    <a:pt x="2157" y="76"/>
                    <a:pt x="2157" y="76"/>
                  </a:cubicBezTo>
                  <a:cubicBezTo>
                    <a:pt x="2153" y="80"/>
                    <a:pt x="2120" y="74"/>
                    <a:pt x="2096" y="76"/>
                  </a:cubicBezTo>
                  <a:cubicBezTo>
                    <a:pt x="2105" y="77"/>
                    <a:pt x="2105" y="77"/>
                    <a:pt x="2105" y="77"/>
                  </a:cubicBezTo>
                  <a:cubicBezTo>
                    <a:pt x="2092" y="79"/>
                    <a:pt x="2068" y="73"/>
                    <a:pt x="2054" y="73"/>
                  </a:cubicBezTo>
                  <a:cubicBezTo>
                    <a:pt x="2051" y="72"/>
                    <a:pt x="2059" y="72"/>
                    <a:pt x="2063" y="72"/>
                  </a:cubicBezTo>
                  <a:cubicBezTo>
                    <a:pt x="2028" y="70"/>
                    <a:pt x="2059" y="74"/>
                    <a:pt x="2033" y="76"/>
                  </a:cubicBezTo>
                  <a:cubicBezTo>
                    <a:pt x="2028" y="74"/>
                    <a:pt x="2039" y="72"/>
                    <a:pt x="2021" y="72"/>
                  </a:cubicBezTo>
                  <a:cubicBezTo>
                    <a:pt x="2013" y="71"/>
                    <a:pt x="1971" y="78"/>
                    <a:pt x="1947" y="76"/>
                  </a:cubicBezTo>
                  <a:cubicBezTo>
                    <a:pt x="1952" y="77"/>
                    <a:pt x="1957" y="78"/>
                    <a:pt x="1945" y="79"/>
                  </a:cubicBezTo>
                  <a:cubicBezTo>
                    <a:pt x="1927" y="80"/>
                    <a:pt x="1896" y="77"/>
                    <a:pt x="1879" y="80"/>
                  </a:cubicBezTo>
                  <a:cubicBezTo>
                    <a:pt x="1877" y="80"/>
                    <a:pt x="1876" y="80"/>
                    <a:pt x="1876" y="80"/>
                  </a:cubicBezTo>
                  <a:cubicBezTo>
                    <a:pt x="1862" y="81"/>
                    <a:pt x="1830" y="82"/>
                    <a:pt x="1821" y="84"/>
                  </a:cubicBezTo>
                  <a:cubicBezTo>
                    <a:pt x="1808" y="78"/>
                    <a:pt x="1734" y="90"/>
                    <a:pt x="1734" y="84"/>
                  </a:cubicBezTo>
                  <a:cubicBezTo>
                    <a:pt x="1691" y="86"/>
                    <a:pt x="1691" y="86"/>
                    <a:pt x="1691" y="86"/>
                  </a:cubicBezTo>
                  <a:cubicBezTo>
                    <a:pt x="1692" y="85"/>
                    <a:pt x="1692" y="85"/>
                    <a:pt x="1692" y="85"/>
                  </a:cubicBezTo>
                  <a:cubicBezTo>
                    <a:pt x="1664" y="85"/>
                    <a:pt x="1654" y="87"/>
                    <a:pt x="1645" y="89"/>
                  </a:cubicBezTo>
                  <a:cubicBezTo>
                    <a:pt x="1638" y="89"/>
                    <a:pt x="1643" y="88"/>
                    <a:pt x="1643" y="88"/>
                  </a:cubicBezTo>
                  <a:cubicBezTo>
                    <a:pt x="1603" y="87"/>
                    <a:pt x="1599" y="88"/>
                    <a:pt x="1565" y="92"/>
                  </a:cubicBezTo>
                  <a:cubicBezTo>
                    <a:pt x="1561" y="90"/>
                    <a:pt x="1561" y="90"/>
                    <a:pt x="1561" y="90"/>
                  </a:cubicBezTo>
                  <a:cubicBezTo>
                    <a:pt x="1552" y="91"/>
                    <a:pt x="1503" y="89"/>
                    <a:pt x="1463" y="92"/>
                  </a:cubicBezTo>
                  <a:cubicBezTo>
                    <a:pt x="1463" y="92"/>
                    <a:pt x="1464" y="91"/>
                    <a:pt x="1467" y="91"/>
                  </a:cubicBezTo>
                  <a:cubicBezTo>
                    <a:pt x="1423" y="95"/>
                    <a:pt x="1360" y="89"/>
                    <a:pt x="1344" y="96"/>
                  </a:cubicBezTo>
                  <a:cubicBezTo>
                    <a:pt x="1315" y="99"/>
                    <a:pt x="1315" y="99"/>
                    <a:pt x="1315" y="99"/>
                  </a:cubicBezTo>
                  <a:cubicBezTo>
                    <a:pt x="1353" y="98"/>
                    <a:pt x="1309" y="102"/>
                    <a:pt x="1325" y="103"/>
                  </a:cubicBezTo>
                  <a:cubicBezTo>
                    <a:pt x="1310" y="104"/>
                    <a:pt x="1286" y="102"/>
                    <a:pt x="1304" y="101"/>
                  </a:cubicBezTo>
                  <a:cubicBezTo>
                    <a:pt x="1307" y="101"/>
                    <a:pt x="1307" y="101"/>
                    <a:pt x="1307" y="101"/>
                  </a:cubicBezTo>
                  <a:cubicBezTo>
                    <a:pt x="1314" y="97"/>
                    <a:pt x="1260" y="101"/>
                    <a:pt x="1261" y="99"/>
                  </a:cubicBezTo>
                  <a:cubicBezTo>
                    <a:pt x="1186" y="101"/>
                    <a:pt x="1112" y="101"/>
                    <a:pt x="1042" y="103"/>
                  </a:cubicBezTo>
                  <a:cubicBezTo>
                    <a:pt x="1050" y="106"/>
                    <a:pt x="1050" y="106"/>
                    <a:pt x="1050" y="106"/>
                  </a:cubicBezTo>
                  <a:cubicBezTo>
                    <a:pt x="1026" y="106"/>
                    <a:pt x="1026" y="106"/>
                    <a:pt x="1026" y="106"/>
                  </a:cubicBezTo>
                  <a:cubicBezTo>
                    <a:pt x="1019" y="106"/>
                    <a:pt x="1017" y="104"/>
                    <a:pt x="1035" y="104"/>
                  </a:cubicBezTo>
                  <a:cubicBezTo>
                    <a:pt x="1025" y="102"/>
                    <a:pt x="1005" y="106"/>
                    <a:pt x="1005" y="107"/>
                  </a:cubicBezTo>
                  <a:cubicBezTo>
                    <a:pt x="971" y="107"/>
                    <a:pt x="1018" y="103"/>
                    <a:pt x="1008" y="103"/>
                  </a:cubicBezTo>
                  <a:cubicBezTo>
                    <a:pt x="993" y="104"/>
                    <a:pt x="993" y="104"/>
                    <a:pt x="993" y="104"/>
                  </a:cubicBezTo>
                  <a:cubicBezTo>
                    <a:pt x="997" y="104"/>
                    <a:pt x="997" y="104"/>
                    <a:pt x="997" y="104"/>
                  </a:cubicBezTo>
                  <a:cubicBezTo>
                    <a:pt x="985" y="106"/>
                    <a:pt x="984" y="107"/>
                    <a:pt x="963" y="107"/>
                  </a:cubicBezTo>
                  <a:cubicBezTo>
                    <a:pt x="950" y="107"/>
                    <a:pt x="956" y="106"/>
                    <a:pt x="951" y="106"/>
                  </a:cubicBezTo>
                  <a:cubicBezTo>
                    <a:pt x="951" y="106"/>
                    <a:pt x="949" y="106"/>
                    <a:pt x="943" y="106"/>
                  </a:cubicBezTo>
                  <a:cubicBezTo>
                    <a:pt x="912" y="107"/>
                    <a:pt x="912" y="107"/>
                    <a:pt x="912" y="107"/>
                  </a:cubicBezTo>
                  <a:cubicBezTo>
                    <a:pt x="924" y="109"/>
                    <a:pt x="924" y="109"/>
                    <a:pt x="924" y="109"/>
                  </a:cubicBezTo>
                  <a:cubicBezTo>
                    <a:pt x="911" y="110"/>
                    <a:pt x="895" y="109"/>
                    <a:pt x="910" y="111"/>
                  </a:cubicBezTo>
                  <a:cubicBezTo>
                    <a:pt x="889" y="108"/>
                    <a:pt x="794" y="113"/>
                    <a:pt x="781" y="112"/>
                  </a:cubicBezTo>
                  <a:cubicBezTo>
                    <a:pt x="762" y="115"/>
                    <a:pt x="743" y="115"/>
                    <a:pt x="720" y="116"/>
                  </a:cubicBezTo>
                  <a:cubicBezTo>
                    <a:pt x="726" y="116"/>
                    <a:pt x="729" y="118"/>
                    <a:pt x="709" y="119"/>
                  </a:cubicBezTo>
                  <a:cubicBezTo>
                    <a:pt x="716" y="113"/>
                    <a:pt x="674" y="117"/>
                    <a:pt x="657" y="114"/>
                  </a:cubicBezTo>
                  <a:cubicBezTo>
                    <a:pt x="665" y="116"/>
                    <a:pt x="599" y="117"/>
                    <a:pt x="621" y="119"/>
                  </a:cubicBezTo>
                  <a:cubicBezTo>
                    <a:pt x="604" y="119"/>
                    <a:pt x="620" y="117"/>
                    <a:pt x="607" y="117"/>
                  </a:cubicBezTo>
                  <a:cubicBezTo>
                    <a:pt x="567" y="120"/>
                    <a:pt x="519" y="118"/>
                    <a:pt x="469" y="120"/>
                  </a:cubicBezTo>
                  <a:cubicBezTo>
                    <a:pt x="468" y="121"/>
                    <a:pt x="476" y="121"/>
                    <a:pt x="466" y="123"/>
                  </a:cubicBezTo>
                  <a:cubicBezTo>
                    <a:pt x="440" y="120"/>
                    <a:pt x="440" y="120"/>
                    <a:pt x="440" y="120"/>
                  </a:cubicBezTo>
                  <a:cubicBezTo>
                    <a:pt x="430" y="121"/>
                    <a:pt x="431" y="124"/>
                    <a:pt x="413" y="122"/>
                  </a:cubicBezTo>
                  <a:cubicBezTo>
                    <a:pt x="415" y="123"/>
                    <a:pt x="419" y="124"/>
                    <a:pt x="412" y="124"/>
                  </a:cubicBezTo>
                  <a:cubicBezTo>
                    <a:pt x="315" y="124"/>
                    <a:pt x="214" y="133"/>
                    <a:pt x="115" y="129"/>
                  </a:cubicBezTo>
                  <a:cubicBezTo>
                    <a:pt x="128" y="130"/>
                    <a:pt x="119" y="130"/>
                    <a:pt x="109" y="131"/>
                  </a:cubicBezTo>
                  <a:cubicBezTo>
                    <a:pt x="116" y="131"/>
                    <a:pt x="109" y="133"/>
                    <a:pt x="110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1" y="135"/>
                    <a:pt x="24" y="133"/>
                    <a:pt x="20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16" y="139"/>
                    <a:pt x="58" y="141"/>
                    <a:pt x="55" y="145"/>
                  </a:cubicBezTo>
                  <a:cubicBezTo>
                    <a:pt x="75" y="141"/>
                    <a:pt x="107" y="149"/>
                    <a:pt x="139" y="143"/>
                  </a:cubicBezTo>
                  <a:cubicBezTo>
                    <a:pt x="146" y="143"/>
                    <a:pt x="133" y="144"/>
                    <a:pt x="137" y="145"/>
                  </a:cubicBezTo>
                  <a:cubicBezTo>
                    <a:pt x="145" y="143"/>
                    <a:pt x="154" y="143"/>
                    <a:pt x="173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222" y="141"/>
                    <a:pt x="244" y="142"/>
                    <a:pt x="301" y="142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309" y="140"/>
                    <a:pt x="311" y="140"/>
                    <a:pt x="317" y="141"/>
                  </a:cubicBezTo>
                  <a:cubicBezTo>
                    <a:pt x="331" y="137"/>
                    <a:pt x="283" y="142"/>
                    <a:pt x="295" y="138"/>
                  </a:cubicBezTo>
                  <a:cubicBezTo>
                    <a:pt x="312" y="141"/>
                    <a:pt x="382" y="136"/>
                    <a:pt x="393" y="140"/>
                  </a:cubicBezTo>
                  <a:cubicBezTo>
                    <a:pt x="412" y="139"/>
                    <a:pt x="388" y="138"/>
                    <a:pt x="407" y="137"/>
                  </a:cubicBezTo>
                  <a:cubicBezTo>
                    <a:pt x="412" y="138"/>
                    <a:pt x="412" y="138"/>
                    <a:pt x="412" y="138"/>
                  </a:cubicBezTo>
                  <a:cubicBezTo>
                    <a:pt x="417" y="136"/>
                    <a:pt x="417" y="136"/>
                    <a:pt x="417" y="136"/>
                  </a:cubicBezTo>
                  <a:cubicBezTo>
                    <a:pt x="429" y="136"/>
                    <a:pt x="435" y="138"/>
                    <a:pt x="436" y="139"/>
                  </a:cubicBezTo>
                  <a:cubicBezTo>
                    <a:pt x="433" y="139"/>
                    <a:pt x="427" y="139"/>
                    <a:pt x="424" y="139"/>
                  </a:cubicBezTo>
                  <a:cubicBezTo>
                    <a:pt x="439" y="140"/>
                    <a:pt x="465" y="138"/>
                    <a:pt x="473" y="138"/>
                  </a:cubicBezTo>
                  <a:cubicBezTo>
                    <a:pt x="457" y="138"/>
                    <a:pt x="457" y="138"/>
                    <a:pt x="457" y="138"/>
                  </a:cubicBezTo>
                  <a:cubicBezTo>
                    <a:pt x="508" y="135"/>
                    <a:pt x="572" y="135"/>
                    <a:pt x="621" y="131"/>
                  </a:cubicBezTo>
                  <a:cubicBezTo>
                    <a:pt x="618" y="130"/>
                    <a:pt x="618" y="130"/>
                    <a:pt x="618" y="130"/>
                  </a:cubicBezTo>
                  <a:cubicBezTo>
                    <a:pt x="656" y="127"/>
                    <a:pt x="648" y="130"/>
                    <a:pt x="690" y="128"/>
                  </a:cubicBezTo>
                  <a:cubicBezTo>
                    <a:pt x="689" y="129"/>
                    <a:pt x="689" y="129"/>
                    <a:pt x="689" y="129"/>
                  </a:cubicBezTo>
                  <a:cubicBezTo>
                    <a:pt x="697" y="127"/>
                    <a:pt x="708" y="127"/>
                    <a:pt x="720" y="126"/>
                  </a:cubicBezTo>
                  <a:cubicBezTo>
                    <a:pt x="709" y="128"/>
                    <a:pt x="739" y="128"/>
                    <a:pt x="726" y="129"/>
                  </a:cubicBezTo>
                  <a:cubicBezTo>
                    <a:pt x="767" y="126"/>
                    <a:pt x="746" y="127"/>
                    <a:pt x="773" y="123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89" y="123"/>
                    <a:pt x="790" y="122"/>
                    <a:pt x="811" y="121"/>
                  </a:cubicBezTo>
                  <a:cubicBezTo>
                    <a:pt x="793" y="123"/>
                    <a:pt x="824" y="123"/>
                    <a:pt x="805" y="125"/>
                  </a:cubicBezTo>
                  <a:cubicBezTo>
                    <a:pt x="849" y="127"/>
                    <a:pt x="870" y="120"/>
                    <a:pt x="890" y="124"/>
                  </a:cubicBezTo>
                  <a:cubicBezTo>
                    <a:pt x="910" y="120"/>
                    <a:pt x="852" y="123"/>
                    <a:pt x="863" y="122"/>
                  </a:cubicBezTo>
                  <a:cubicBezTo>
                    <a:pt x="854" y="121"/>
                    <a:pt x="880" y="118"/>
                    <a:pt x="894" y="118"/>
                  </a:cubicBezTo>
                  <a:cubicBezTo>
                    <a:pt x="908" y="118"/>
                    <a:pt x="918" y="123"/>
                    <a:pt x="953" y="122"/>
                  </a:cubicBezTo>
                  <a:cubicBezTo>
                    <a:pt x="949" y="122"/>
                    <a:pt x="949" y="122"/>
                    <a:pt x="946" y="122"/>
                  </a:cubicBezTo>
                  <a:cubicBezTo>
                    <a:pt x="959" y="123"/>
                    <a:pt x="972" y="120"/>
                    <a:pt x="988" y="121"/>
                  </a:cubicBezTo>
                  <a:cubicBezTo>
                    <a:pt x="997" y="119"/>
                    <a:pt x="1009" y="121"/>
                    <a:pt x="1011" y="118"/>
                  </a:cubicBezTo>
                  <a:cubicBezTo>
                    <a:pt x="979" y="119"/>
                    <a:pt x="979" y="119"/>
                    <a:pt x="979" y="119"/>
                  </a:cubicBezTo>
                  <a:cubicBezTo>
                    <a:pt x="997" y="118"/>
                    <a:pt x="1014" y="114"/>
                    <a:pt x="1045" y="115"/>
                  </a:cubicBezTo>
                  <a:cubicBezTo>
                    <a:pt x="1042" y="116"/>
                    <a:pt x="1033" y="117"/>
                    <a:pt x="1027" y="117"/>
                  </a:cubicBezTo>
                  <a:cubicBezTo>
                    <a:pt x="1036" y="118"/>
                    <a:pt x="1044" y="116"/>
                    <a:pt x="1053" y="117"/>
                  </a:cubicBezTo>
                  <a:cubicBezTo>
                    <a:pt x="1051" y="120"/>
                    <a:pt x="1014" y="119"/>
                    <a:pt x="994" y="122"/>
                  </a:cubicBezTo>
                  <a:cubicBezTo>
                    <a:pt x="1004" y="123"/>
                    <a:pt x="1032" y="118"/>
                    <a:pt x="1022" y="122"/>
                  </a:cubicBezTo>
                  <a:cubicBezTo>
                    <a:pt x="1036" y="117"/>
                    <a:pt x="1057" y="122"/>
                    <a:pt x="1080" y="118"/>
                  </a:cubicBezTo>
                  <a:cubicBezTo>
                    <a:pt x="1079" y="119"/>
                    <a:pt x="1079" y="119"/>
                    <a:pt x="1079" y="119"/>
                  </a:cubicBezTo>
                  <a:cubicBezTo>
                    <a:pt x="1083" y="119"/>
                    <a:pt x="1090" y="118"/>
                    <a:pt x="1097" y="118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104" y="118"/>
                    <a:pt x="1122" y="121"/>
                    <a:pt x="1141" y="120"/>
                  </a:cubicBezTo>
                  <a:cubicBezTo>
                    <a:pt x="1102" y="121"/>
                    <a:pt x="1132" y="118"/>
                    <a:pt x="1115" y="117"/>
                  </a:cubicBezTo>
                  <a:cubicBezTo>
                    <a:pt x="1163" y="113"/>
                    <a:pt x="1144" y="121"/>
                    <a:pt x="1194" y="119"/>
                  </a:cubicBezTo>
                  <a:cubicBezTo>
                    <a:pt x="1186" y="119"/>
                    <a:pt x="1170" y="118"/>
                    <a:pt x="1181" y="117"/>
                  </a:cubicBezTo>
                  <a:cubicBezTo>
                    <a:pt x="1191" y="117"/>
                    <a:pt x="1204" y="117"/>
                    <a:pt x="1211" y="118"/>
                  </a:cubicBezTo>
                  <a:cubicBezTo>
                    <a:pt x="1246" y="117"/>
                    <a:pt x="1205" y="116"/>
                    <a:pt x="1220" y="115"/>
                  </a:cubicBezTo>
                  <a:cubicBezTo>
                    <a:pt x="1233" y="117"/>
                    <a:pt x="1238" y="113"/>
                    <a:pt x="1253" y="112"/>
                  </a:cubicBezTo>
                  <a:cubicBezTo>
                    <a:pt x="1254" y="114"/>
                    <a:pt x="1254" y="114"/>
                    <a:pt x="1254" y="114"/>
                  </a:cubicBezTo>
                  <a:cubicBezTo>
                    <a:pt x="1294" y="114"/>
                    <a:pt x="1264" y="110"/>
                    <a:pt x="1301" y="110"/>
                  </a:cubicBezTo>
                  <a:cubicBezTo>
                    <a:pt x="1285" y="113"/>
                    <a:pt x="1285" y="113"/>
                    <a:pt x="1285" y="113"/>
                  </a:cubicBezTo>
                  <a:cubicBezTo>
                    <a:pt x="1304" y="112"/>
                    <a:pt x="1304" y="112"/>
                    <a:pt x="1304" y="112"/>
                  </a:cubicBezTo>
                  <a:cubicBezTo>
                    <a:pt x="1300" y="114"/>
                    <a:pt x="1300" y="114"/>
                    <a:pt x="1300" y="114"/>
                  </a:cubicBezTo>
                  <a:cubicBezTo>
                    <a:pt x="1321" y="112"/>
                    <a:pt x="1327" y="112"/>
                    <a:pt x="1348" y="112"/>
                  </a:cubicBezTo>
                  <a:cubicBezTo>
                    <a:pt x="1343" y="111"/>
                    <a:pt x="1350" y="109"/>
                    <a:pt x="1368" y="108"/>
                  </a:cubicBezTo>
                  <a:cubicBezTo>
                    <a:pt x="1380" y="109"/>
                    <a:pt x="1361" y="110"/>
                    <a:pt x="1387" y="109"/>
                  </a:cubicBezTo>
                  <a:cubicBezTo>
                    <a:pt x="1381" y="111"/>
                    <a:pt x="1375" y="112"/>
                    <a:pt x="1364" y="111"/>
                  </a:cubicBezTo>
                  <a:cubicBezTo>
                    <a:pt x="1363" y="112"/>
                    <a:pt x="1358" y="112"/>
                    <a:pt x="1357" y="113"/>
                  </a:cubicBezTo>
                  <a:cubicBezTo>
                    <a:pt x="1370" y="114"/>
                    <a:pt x="1390" y="112"/>
                    <a:pt x="1399" y="112"/>
                  </a:cubicBezTo>
                  <a:cubicBezTo>
                    <a:pt x="1396" y="112"/>
                    <a:pt x="1392" y="112"/>
                    <a:pt x="1389" y="112"/>
                  </a:cubicBezTo>
                  <a:cubicBezTo>
                    <a:pt x="1426" y="108"/>
                    <a:pt x="1426" y="108"/>
                    <a:pt x="1426" y="108"/>
                  </a:cubicBezTo>
                  <a:cubicBezTo>
                    <a:pt x="1432" y="109"/>
                    <a:pt x="1427" y="109"/>
                    <a:pt x="1423" y="110"/>
                  </a:cubicBezTo>
                  <a:cubicBezTo>
                    <a:pt x="1430" y="110"/>
                    <a:pt x="1435" y="109"/>
                    <a:pt x="1446" y="108"/>
                  </a:cubicBezTo>
                  <a:cubicBezTo>
                    <a:pt x="1444" y="110"/>
                    <a:pt x="1444" y="111"/>
                    <a:pt x="1429" y="112"/>
                  </a:cubicBezTo>
                  <a:cubicBezTo>
                    <a:pt x="1464" y="110"/>
                    <a:pt x="1464" y="110"/>
                    <a:pt x="1464" y="110"/>
                  </a:cubicBezTo>
                  <a:cubicBezTo>
                    <a:pt x="1466" y="110"/>
                    <a:pt x="1482" y="111"/>
                    <a:pt x="1477" y="112"/>
                  </a:cubicBezTo>
                  <a:cubicBezTo>
                    <a:pt x="1497" y="112"/>
                    <a:pt x="1525" y="107"/>
                    <a:pt x="1551" y="108"/>
                  </a:cubicBezTo>
                  <a:cubicBezTo>
                    <a:pt x="1552" y="108"/>
                    <a:pt x="1555" y="107"/>
                    <a:pt x="1560" y="107"/>
                  </a:cubicBezTo>
                  <a:cubicBezTo>
                    <a:pt x="1585" y="106"/>
                    <a:pt x="1606" y="108"/>
                    <a:pt x="1635" y="105"/>
                  </a:cubicBezTo>
                  <a:cubicBezTo>
                    <a:pt x="1651" y="107"/>
                    <a:pt x="1651" y="107"/>
                    <a:pt x="1651" y="107"/>
                  </a:cubicBezTo>
                  <a:cubicBezTo>
                    <a:pt x="1674" y="106"/>
                    <a:pt x="1629" y="104"/>
                    <a:pt x="1667" y="102"/>
                  </a:cubicBezTo>
                  <a:cubicBezTo>
                    <a:pt x="1693" y="100"/>
                    <a:pt x="1676" y="104"/>
                    <a:pt x="1686" y="105"/>
                  </a:cubicBezTo>
                  <a:cubicBezTo>
                    <a:pt x="1699" y="103"/>
                    <a:pt x="1722" y="99"/>
                    <a:pt x="1746" y="101"/>
                  </a:cubicBezTo>
                  <a:cubicBezTo>
                    <a:pt x="1738" y="102"/>
                    <a:pt x="1732" y="101"/>
                    <a:pt x="1724" y="102"/>
                  </a:cubicBezTo>
                  <a:cubicBezTo>
                    <a:pt x="1743" y="103"/>
                    <a:pt x="1743" y="103"/>
                    <a:pt x="1743" y="103"/>
                  </a:cubicBezTo>
                  <a:cubicBezTo>
                    <a:pt x="1721" y="106"/>
                    <a:pt x="1704" y="106"/>
                    <a:pt x="1722" y="107"/>
                  </a:cubicBezTo>
                  <a:cubicBezTo>
                    <a:pt x="1724" y="102"/>
                    <a:pt x="1794" y="105"/>
                    <a:pt x="1796" y="99"/>
                  </a:cubicBezTo>
                  <a:cubicBezTo>
                    <a:pt x="1809" y="100"/>
                    <a:pt x="1809" y="100"/>
                    <a:pt x="1809" y="100"/>
                  </a:cubicBezTo>
                  <a:cubicBezTo>
                    <a:pt x="1805" y="100"/>
                    <a:pt x="1805" y="100"/>
                    <a:pt x="1801" y="100"/>
                  </a:cubicBezTo>
                  <a:cubicBezTo>
                    <a:pt x="1825" y="102"/>
                    <a:pt x="1819" y="96"/>
                    <a:pt x="1850" y="96"/>
                  </a:cubicBezTo>
                  <a:cubicBezTo>
                    <a:pt x="1860" y="96"/>
                    <a:pt x="1868" y="97"/>
                    <a:pt x="1860" y="97"/>
                  </a:cubicBezTo>
                  <a:cubicBezTo>
                    <a:pt x="1884" y="95"/>
                    <a:pt x="1884" y="95"/>
                    <a:pt x="1884" y="95"/>
                  </a:cubicBezTo>
                  <a:cubicBezTo>
                    <a:pt x="1890" y="95"/>
                    <a:pt x="1890" y="96"/>
                    <a:pt x="1886" y="96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24" y="94"/>
                    <a:pt x="1936" y="92"/>
                    <a:pt x="1941" y="92"/>
                  </a:cubicBezTo>
                  <a:cubicBezTo>
                    <a:pt x="1951" y="92"/>
                    <a:pt x="1937" y="92"/>
                    <a:pt x="1939" y="93"/>
                  </a:cubicBezTo>
                  <a:cubicBezTo>
                    <a:pt x="1959" y="91"/>
                    <a:pt x="1959" y="91"/>
                    <a:pt x="1959" y="91"/>
                  </a:cubicBezTo>
                  <a:cubicBezTo>
                    <a:pt x="1967" y="92"/>
                    <a:pt x="1951" y="94"/>
                    <a:pt x="1937" y="94"/>
                  </a:cubicBezTo>
                  <a:cubicBezTo>
                    <a:pt x="1956" y="99"/>
                    <a:pt x="1953" y="92"/>
                    <a:pt x="1994" y="94"/>
                  </a:cubicBezTo>
                  <a:cubicBezTo>
                    <a:pt x="1975" y="96"/>
                    <a:pt x="1975" y="96"/>
                    <a:pt x="1975" y="96"/>
                  </a:cubicBezTo>
                  <a:cubicBezTo>
                    <a:pt x="1987" y="98"/>
                    <a:pt x="2002" y="97"/>
                    <a:pt x="2024" y="98"/>
                  </a:cubicBezTo>
                  <a:cubicBezTo>
                    <a:pt x="2019" y="97"/>
                    <a:pt x="1981" y="95"/>
                    <a:pt x="2002" y="93"/>
                  </a:cubicBezTo>
                  <a:cubicBezTo>
                    <a:pt x="2009" y="93"/>
                    <a:pt x="2017" y="93"/>
                    <a:pt x="2029" y="91"/>
                  </a:cubicBezTo>
                  <a:cubicBezTo>
                    <a:pt x="2029" y="93"/>
                    <a:pt x="2040" y="92"/>
                    <a:pt x="2055" y="92"/>
                  </a:cubicBezTo>
                  <a:cubicBezTo>
                    <a:pt x="2054" y="95"/>
                    <a:pt x="2054" y="95"/>
                    <a:pt x="2054" y="95"/>
                  </a:cubicBezTo>
                  <a:cubicBezTo>
                    <a:pt x="2069" y="93"/>
                    <a:pt x="2068" y="92"/>
                    <a:pt x="2077" y="91"/>
                  </a:cubicBezTo>
                  <a:cubicBezTo>
                    <a:pt x="2094" y="90"/>
                    <a:pt x="2098" y="92"/>
                    <a:pt x="2102" y="94"/>
                  </a:cubicBezTo>
                  <a:cubicBezTo>
                    <a:pt x="2130" y="93"/>
                    <a:pt x="2083" y="91"/>
                    <a:pt x="2116" y="90"/>
                  </a:cubicBezTo>
                  <a:cubicBezTo>
                    <a:pt x="2139" y="90"/>
                    <a:pt x="2155" y="89"/>
                    <a:pt x="2183" y="86"/>
                  </a:cubicBezTo>
                  <a:cubicBezTo>
                    <a:pt x="2199" y="87"/>
                    <a:pt x="2180" y="88"/>
                    <a:pt x="2186" y="88"/>
                  </a:cubicBezTo>
                  <a:cubicBezTo>
                    <a:pt x="2200" y="86"/>
                    <a:pt x="2200" y="86"/>
                    <a:pt x="2200" y="86"/>
                  </a:cubicBezTo>
                  <a:cubicBezTo>
                    <a:pt x="2204" y="86"/>
                    <a:pt x="2202" y="87"/>
                    <a:pt x="2202" y="87"/>
                  </a:cubicBezTo>
                  <a:cubicBezTo>
                    <a:pt x="2214" y="86"/>
                    <a:pt x="2203" y="84"/>
                    <a:pt x="2222" y="83"/>
                  </a:cubicBezTo>
                  <a:cubicBezTo>
                    <a:pt x="2227" y="80"/>
                    <a:pt x="2261" y="86"/>
                    <a:pt x="2284" y="82"/>
                  </a:cubicBezTo>
                  <a:cubicBezTo>
                    <a:pt x="2290" y="83"/>
                    <a:pt x="2281" y="84"/>
                    <a:pt x="2283" y="85"/>
                  </a:cubicBezTo>
                  <a:cubicBezTo>
                    <a:pt x="2315" y="82"/>
                    <a:pt x="2311" y="82"/>
                    <a:pt x="2337" y="79"/>
                  </a:cubicBezTo>
                  <a:cubicBezTo>
                    <a:pt x="2360" y="80"/>
                    <a:pt x="2360" y="80"/>
                    <a:pt x="2360" y="80"/>
                  </a:cubicBezTo>
                  <a:cubicBezTo>
                    <a:pt x="2343" y="78"/>
                    <a:pt x="2364" y="76"/>
                    <a:pt x="2383" y="73"/>
                  </a:cubicBezTo>
                  <a:cubicBezTo>
                    <a:pt x="2377" y="72"/>
                    <a:pt x="2372" y="72"/>
                    <a:pt x="2369" y="71"/>
                  </a:cubicBezTo>
                  <a:cubicBezTo>
                    <a:pt x="2398" y="69"/>
                    <a:pt x="2398" y="69"/>
                    <a:pt x="2398" y="69"/>
                  </a:cubicBezTo>
                  <a:cubicBezTo>
                    <a:pt x="2402" y="70"/>
                    <a:pt x="2399" y="71"/>
                    <a:pt x="2394" y="72"/>
                  </a:cubicBezTo>
                  <a:cubicBezTo>
                    <a:pt x="2396" y="71"/>
                    <a:pt x="2398" y="71"/>
                    <a:pt x="2399" y="71"/>
                  </a:cubicBezTo>
                  <a:cubicBezTo>
                    <a:pt x="2410" y="72"/>
                    <a:pt x="2404" y="73"/>
                    <a:pt x="2397" y="75"/>
                  </a:cubicBezTo>
                  <a:cubicBezTo>
                    <a:pt x="2393" y="74"/>
                    <a:pt x="2390" y="74"/>
                    <a:pt x="2386" y="74"/>
                  </a:cubicBezTo>
                  <a:cubicBezTo>
                    <a:pt x="2379" y="75"/>
                    <a:pt x="2372" y="77"/>
                    <a:pt x="2374" y="79"/>
                  </a:cubicBezTo>
                  <a:cubicBezTo>
                    <a:pt x="2376" y="78"/>
                    <a:pt x="2379" y="78"/>
                    <a:pt x="2383" y="78"/>
                  </a:cubicBezTo>
                  <a:cubicBezTo>
                    <a:pt x="2382" y="78"/>
                    <a:pt x="2380" y="79"/>
                    <a:pt x="2381" y="79"/>
                  </a:cubicBezTo>
                  <a:cubicBezTo>
                    <a:pt x="2382" y="79"/>
                    <a:pt x="2385" y="78"/>
                    <a:pt x="2390" y="78"/>
                  </a:cubicBezTo>
                  <a:cubicBezTo>
                    <a:pt x="2397" y="80"/>
                    <a:pt x="2397" y="80"/>
                    <a:pt x="2397" y="80"/>
                  </a:cubicBezTo>
                  <a:cubicBezTo>
                    <a:pt x="2399" y="79"/>
                    <a:pt x="2399" y="79"/>
                    <a:pt x="2399" y="79"/>
                  </a:cubicBezTo>
                  <a:cubicBezTo>
                    <a:pt x="2437" y="80"/>
                    <a:pt x="2437" y="80"/>
                    <a:pt x="2437" y="80"/>
                  </a:cubicBezTo>
                  <a:cubicBezTo>
                    <a:pt x="2465" y="76"/>
                    <a:pt x="2489" y="71"/>
                    <a:pt x="2533" y="69"/>
                  </a:cubicBezTo>
                  <a:cubicBezTo>
                    <a:pt x="2522" y="71"/>
                    <a:pt x="2531" y="72"/>
                    <a:pt x="2530" y="75"/>
                  </a:cubicBezTo>
                  <a:cubicBezTo>
                    <a:pt x="2518" y="72"/>
                    <a:pt x="2496" y="77"/>
                    <a:pt x="2473" y="77"/>
                  </a:cubicBezTo>
                  <a:cubicBezTo>
                    <a:pt x="2485" y="77"/>
                    <a:pt x="2483" y="78"/>
                    <a:pt x="2480" y="79"/>
                  </a:cubicBezTo>
                  <a:cubicBezTo>
                    <a:pt x="2520" y="75"/>
                    <a:pt x="2520" y="75"/>
                    <a:pt x="2520" y="75"/>
                  </a:cubicBezTo>
                  <a:cubicBezTo>
                    <a:pt x="2519" y="77"/>
                    <a:pt x="2529" y="76"/>
                    <a:pt x="2539" y="77"/>
                  </a:cubicBezTo>
                  <a:cubicBezTo>
                    <a:pt x="2531" y="73"/>
                    <a:pt x="2570" y="73"/>
                    <a:pt x="2586" y="72"/>
                  </a:cubicBezTo>
                  <a:cubicBezTo>
                    <a:pt x="2587" y="73"/>
                    <a:pt x="2583" y="74"/>
                    <a:pt x="2563" y="75"/>
                  </a:cubicBezTo>
                  <a:cubicBezTo>
                    <a:pt x="2585" y="77"/>
                    <a:pt x="2592" y="69"/>
                    <a:pt x="2614" y="71"/>
                  </a:cubicBezTo>
                  <a:cubicBezTo>
                    <a:pt x="2609" y="71"/>
                    <a:pt x="2606" y="71"/>
                    <a:pt x="2604" y="72"/>
                  </a:cubicBezTo>
                  <a:cubicBezTo>
                    <a:pt x="2616" y="70"/>
                    <a:pt x="2644" y="71"/>
                    <a:pt x="2637" y="72"/>
                  </a:cubicBezTo>
                  <a:cubicBezTo>
                    <a:pt x="2632" y="72"/>
                    <a:pt x="2632" y="72"/>
                    <a:pt x="2632" y="72"/>
                  </a:cubicBezTo>
                  <a:cubicBezTo>
                    <a:pt x="2665" y="72"/>
                    <a:pt x="2732" y="69"/>
                    <a:pt x="2737" y="66"/>
                  </a:cubicBezTo>
                  <a:cubicBezTo>
                    <a:pt x="2737" y="66"/>
                    <a:pt x="2732" y="70"/>
                    <a:pt x="2730" y="71"/>
                  </a:cubicBezTo>
                  <a:cubicBezTo>
                    <a:pt x="2789" y="57"/>
                    <a:pt x="2789" y="57"/>
                    <a:pt x="2789" y="57"/>
                  </a:cubicBezTo>
                  <a:cubicBezTo>
                    <a:pt x="2783" y="61"/>
                    <a:pt x="2803" y="67"/>
                    <a:pt x="2776" y="69"/>
                  </a:cubicBezTo>
                  <a:cubicBezTo>
                    <a:pt x="2784" y="70"/>
                    <a:pt x="2794" y="70"/>
                    <a:pt x="2810" y="68"/>
                  </a:cubicBezTo>
                  <a:cubicBezTo>
                    <a:pt x="2805" y="68"/>
                    <a:pt x="2797" y="64"/>
                    <a:pt x="2804" y="64"/>
                  </a:cubicBezTo>
                  <a:cubicBezTo>
                    <a:pt x="2824" y="67"/>
                    <a:pt x="2818" y="65"/>
                    <a:pt x="2843" y="67"/>
                  </a:cubicBezTo>
                  <a:cubicBezTo>
                    <a:pt x="2835" y="67"/>
                    <a:pt x="2843" y="62"/>
                    <a:pt x="2856" y="62"/>
                  </a:cubicBezTo>
                  <a:cubicBezTo>
                    <a:pt x="2854" y="63"/>
                    <a:pt x="2857" y="66"/>
                    <a:pt x="2852" y="67"/>
                  </a:cubicBezTo>
                  <a:cubicBezTo>
                    <a:pt x="2882" y="62"/>
                    <a:pt x="2882" y="62"/>
                    <a:pt x="2882" y="62"/>
                  </a:cubicBezTo>
                  <a:cubicBezTo>
                    <a:pt x="2877" y="63"/>
                    <a:pt x="2883" y="66"/>
                    <a:pt x="2889" y="67"/>
                  </a:cubicBezTo>
                  <a:cubicBezTo>
                    <a:pt x="2886" y="66"/>
                    <a:pt x="2917" y="66"/>
                    <a:pt x="2925" y="65"/>
                  </a:cubicBezTo>
                  <a:cubicBezTo>
                    <a:pt x="2912" y="64"/>
                    <a:pt x="2912" y="64"/>
                    <a:pt x="2912" y="64"/>
                  </a:cubicBezTo>
                  <a:cubicBezTo>
                    <a:pt x="2947" y="64"/>
                    <a:pt x="2946" y="57"/>
                    <a:pt x="2981" y="56"/>
                  </a:cubicBezTo>
                  <a:cubicBezTo>
                    <a:pt x="2977" y="57"/>
                    <a:pt x="2971" y="62"/>
                    <a:pt x="2989" y="62"/>
                  </a:cubicBezTo>
                  <a:cubicBezTo>
                    <a:pt x="2997" y="60"/>
                    <a:pt x="3025" y="50"/>
                    <a:pt x="3056" y="48"/>
                  </a:cubicBezTo>
                  <a:cubicBezTo>
                    <a:pt x="3062" y="49"/>
                    <a:pt x="3062" y="49"/>
                    <a:pt x="3062" y="49"/>
                  </a:cubicBezTo>
                  <a:cubicBezTo>
                    <a:pt x="3086" y="47"/>
                    <a:pt x="3086" y="47"/>
                    <a:pt x="3086" y="47"/>
                  </a:cubicBezTo>
                  <a:cubicBezTo>
                    <a:pt x="3071" y="50"/>
                    <a:pt x="3029" y="59"/>
                    <a:pt x="3007" y="62"/>
                  </a:cubicBezTo>
                  <a:cubicBezTo>
                    <a:pt x="3020" y="63"/>
                    <a:pt x="3011" y="64"/>
                    <a:pt x="3030" y="63"/>
                  </a:cubicBezTo>
                  <a:cubicBezTo>
                    <a:pt x="3037" y="64"/>
                    <a:pt x="3020" y="65"/>
                    <a:pt x="3014" y="66"/>
                  </a:cubicBezTo>
                  <a:cubicBezTo>
                    <a:pt x="3060" y="65"/>
                    <a:pt x="3060" y="65"/>
                    <a:pt x="3060" y="65"/>
                  </a:cubicBezTo>
                  <a:cubicBezTo>
                    <a:pt x="3058" y="62"/>
                    <a:pt x="3095" y="61"/>
                    <a:pt x="3093" y="59"/>
                  </a:cubicBezTo>
                  <a:cubicBezTo>
                    <a:pt x="3043" y="63"/>
                    <a:pt x="3043" y="63"/>
                    <a:pt x="3043" y="63"/>
                  </a:cubicBezTo>
                  <a:cubicBezTo>
                    <a:pt x="3041" y="61"/>
                    <a:pt x="3072" y="55"/>
                    <a:pt x="3105" y="54"/>
                  </a:cubicBezTo>
                  <a:cubicBezTo>
                    <a:pt x="3113" y="55"/>
                    <a:pt x="3099" y="59"/>
                    <a:pt x="3099" y="60"/>
                  </a:cubicBezTo>
                  <a:cubicBezTo>
                    <a:pt x="3104" y="59"/>
                    <a:pt x="3130" y="58"/>
                    <a:pt x="3133" y="58"/>
                  </a:cubicBezTo>
                  <a:cubicBezTo>
                    <a:pt x="3120" y="60"/>
                    <a:pt x="3120" y="60"/>
                    <a:pt x="3120" y="60"/>
                  </a:cubicBezTo>
                  <a:cubicBezTo>
                    <a:pt x="3138" y="61"/>
                    <a:pt x="3149" y="56"/>
                    <a:pt x="3171" y="58"/>
                  </a:cubicBezTo>
                  <a:cubicBezTo>
                    <a:pt x="3179" y="58"/>
                    <a:pt x="3194" y="60"/>
                    <a:pt x="3195" y="59"/>
                  </a:cubicBezTo>
                  <a:cubicBezTo>
                    <a:pt x="3183" y="56"/>
                    <a:pt x="3180" y="47"/>
                    <a:pt x="3188" y="44"/>
                  </a:cubicBezTo>
                  <a:cubicBezTo>
                    <a:pt x="3191" y="44"/>
                    <a:pt x="3228" y="46"/>
                    <a:pt x="3236" y="47"/>
                  </a:cubicBezTo>
                  <a:cubicBezTo>
                    <a:pt x="3249" y="49"/>
                    <a:pt x="3218" y="53"/>
                    <a:pt x="3229" y="55"/>
                  </a:cubicBezTo>
                  <a:cubicBezTo>
                    <a:pt x="3229" y="54"/>
                    <a:pt x="3236" y="53"/>
                    <a:pt x="3239" y="53"/>
                  </a:cubicBezTo>
                  <a:cubicBezTo>
                    <a:pt x="3247" y="53"/>
                    <a:pt x="3235" y="55"/>
                    <a:pt x="3253" y="54"/>
                  </a:cubicBezTo>
                  <a:cubicBezTo>
                    <a:pt x="3256" y="52"/>
                    <a:pt x="3288" y="54"/>
                    <a:pt x="3261" y="52"/>
                  </a:cubicBezTo>
                  <a:cubicBezTo>
                    <a:pt x="3278" y="51"/>
                    <a:pt x="3279" y="52"/>
                    <a:pt x="3299" y="51"/>
                  </a:cubicBezTo>
                  <a:cubicBezTo>
                    <a:pt x="3292" y="50"/>
                    <a:pt x="3316" y="45"/>
                    <a:pt x="3333" y="44"/>
                  </a:cubicBezTo>
                  <a:cubicBezTo>
                    <a:pt x="3332" y="44"/>
                    <a:pt x="3336" y="45"/>
                    <a:pt x="3338" y="45"/>
                  </a:cubicBezTo>
                  <a:cubicBezTo>
                    <a:pt x="3372" y="45"/>
                    <a:pt x="3391" y="45"/>
                    <a:pt x="3423" y="44"/>
                  </a:cubicBezTo>
                  <a:cubicBezTo>
                    <a:pt x="3426" y="45"/>
                    <a:pt x="3442" y="45"/>
                    <a:pt x="3435" y="47"/>
                  </a:cubicBezTo>
                  <a:cubicBezTo>
                    <a:pt x="3440" y="46"/>
                    <a:pt x="3444" y="45"/>
                    <a:pt x="3454" y="45"/>
                  </a:cubicBezTo>
                  <a:cubicBezTo>
                    <a:pt x="3473" y="47"/>
                    <a:pt x="3432" y="46"/>
                    <a:pt x="3446" y="48"/>
                  </a:cubicBezTo>
                  <a:cubicBezTo>
                    <a:pt x="3448" y="47"/>
                    <a:pt x="3472" y="45"/>
                    <a:pt x="3486" y="44"/>
                  </a:cubicBezTo>
                  <a:cubicBezTo>
                    <a:pt x="3482" y="41"/>
                    <a:pt x="3453" y="44"/>
                    <a:pt x="3439" y="46"/>
                  </a:cubicBezTo>
                  <a:cubicBezTo>
                    <a:pt x="3439" y="42"/>
                    <a:pt x="3464" y="38"/>
                    <a:pt x="3497" y="36"/>
                  </a:cubicBezTo>
                  <a:cubicBezTo>
                    <a:pt x="3524" y="34"/>
                    <a:pt x="3509" y="37"/>
                    <a:pt x="3514" y="37"/>
                  </a:cubicBezTo>
                  <a:cubicBezTo>
                    <a:pt x="3564" y="36"/>
                    <a:pt x="3556" y="30"/>
                    <a:pt x="3598" y="31"/>
                  </a:cubicBezTo>
                  <a:cubicBezTo>
                    <a:pt x="3615" y="33"/>
                    <a:pt x="3599" y="35"/>
                    <a:pt x="3603" y="37"/>
                  </a:cubicBezTo>
                  <a:cubicBezTo>
                    <a:pt x="3581" y="38"/>
                    <a:pt x="3569" y="36"/>
                    <a:pt x="3554" y="37"/>
                  </a:cubicBezTo>
                  <a:cubicBezTo>
                    <a:pt x="3573" y="37"/>
                    <a:pt x="3573" y="37"/>
                    <a:pt x="3573" y="37"/>
                  </a:cubicBezTo>
                  <a:cubicBezTo>
                    <a:pt x="3566" y="38"/>
                    <a:pt x="3551" y="39"/>
                    <a:pt x="3543" y="39"/>
                  </a:cubicBezTo>
                  <a:cubicBezTo>
                    <a:pt x="3557" y="40"/>
                    <a:pt x="3628" y="37"/>
                    <a:pt x="3667" y="37"/>
                  </a:cubicBezTo>
                  <a:cubicBezTo>
                    <a:pt x="3674" y="36"/>
                    <a:pt x="3686" y="35"/>
                    <a:pt x="3680" y="35"/>
                  </a:cubicBezTo>
                  <a:cubicBezTo>
                    <a:pt x="3668" y="35"/>
                    <a:pt x="3668" y="35"/>
                    <a:pt x="3668" y="35"/>
                  </a:cubicBezTo>
                  <a:cubicBezTo>
                    <a:pt x="3656" y="34"/>
                    <a:pt x="3691" y="32"/>
                    <a:pt x="3675" y="32"/>
                  </a:cubicBezTo>
                  <a:cubicBezTo>
                    <a:pt x="3692" y="30"/>
                    <a:pt x="3710" y="28"/>
                    <a:pt x="3733" y="28"/>
                  </a:cubicBezTo>
                  <a:cubicBezTo>
                    <a:pt x="3738" y="30"/>
                    <a:pt x="3738" y="30"/>
                    <a:pt x="3738" y="30"/>
                  </a:cubicBezTo>
                  <a:cubicBezTo>
                    <a:pt x="3737" y="30"/>
                    <a:pt x="3722" y="29"/>
                    <a:pt x="3716" y="30"/>
                  </a:cubicBezTo>
                  <a:cubicBezTo>
                    <a:pt x="3726" y="29"/>
                    <a:pt x="3752" y="32"/>
                    <a:pt x="3762" y="29"/>
                  </a:cubicBezTo>
                  <a:cubicBezTo>
                    <a:pt x="3746" y="28"/>
                    <a:pt x="3746" y="28"/>
                    <a:pt x="3746" y="28"/>
                  </a:cubicBezTo>
                  <a:cubicBezTo>
                    <a:pt x="3762" y="26"/>
                    <a:pt x="3783" y="23"/>
                    <a:pt x="3803" y="23"/>
                  </a:cubicBezTo>
                  <a:close/>
                  <a:moveTo>
                    <a:pt x="948" y="107"/>
                  </a:moveTo>
                  <a:cubicBezTo>
                    <a:pt x="953" y="107"/>
                    <a:pt x="953" y="107"/>
                    <a:pt x="953" y="107"/>
                  </a:cubicBezTo>
                  <a:cubicBezTo>
                    <a:pt x="942" y="108"/>
                    <a:pt x="945" y="107"/>
                    <a:pt x="948" y="107"/>
                  </a:cubicBezTo>
                  <a:close/>
                  <a:moveTo>
                    <a:pt x="1982" y="94"/>
                  </a:moveTo>
                  <a:cubicBezTo>
                    <a:pt x="1988" y="91"/>
                    <a:pt x="1993" y="92"/>
                    <a:pt x="2002" y="93"/>
                  </a:cubicBezTo>
                  <a:cubicBezTo>
                    <a:pt x="1997" y="93"/>
                    <a:pt x="1986" y="95"/>
                    <a:pt x="1982" y="94"/>
                  </a:cubicBezTo>
                  <a:close/>
                  <a:moveTo>
                    <a:pt x="2407" y="76"/>
                  </a:moveTo>
                  <a:cubicBezTo>
                    <a:pt x="2412" y="75"/>
                    <a:pt x="2417" y="75"/>
                    <a:pt x="2424" y="76"/>
                  </a:cubicBezTo>
                  <a:cubicBezTo>
                    <a:pt x="2420" y="76"/>
                    <a:pt x="2414" y="76"/>
                    <a:pt x="2407" y="76"/>
                  </a:cubicBezTo>
                  <a:close/>
                  <a:moveTo>
                    <a:pt x="2845" y="55"/>
                  </a:moveTo>
                  <a:cubicBezTo>
                    <a:pt x="2845" y="55"/>
                    <a:pt x="2843" y="55"/>
                    <a:pt x="2847" y="54"/>
                  </a:cubicBezTo>
                  <a:cubicBezTo>
                    <a:pt x="2846" y="55"/>
                    <a:pt x="2846" y="55"/>
                    <a:pt x="2845" y="55"/>
                  </a:cubicBezTo>
                  <a:close/>
                  <a:moveTo>
                    <a:pt x="3599" y="28"/>
                  </a:moveTo>
                  <a:cubicBezTo>
                    <a:pt x="3586" y="28"/>
                    <a:pt x="3591" y="28"/>
                    <a:pt x="3599" y="28"/>
                  </a:cubicBezTo>
                  <a:cubicBezTo>
                    <a:pt x="3599" y="28"/>
                    <a:pt x="3599" y="28"/>
                    <a:pt x="3599" y="28"/>
                  </a:cubicBezTo>
                  <a:close/>
                  <a:moveTo>
                    <a:pt x="2376" y="80"/>
                  </a:moveTo>
                  <a:cubicBezTo>
                    <a:pt x="2375" y="79"/>
                    <a:pt x="2374" y="79"/>
                    <a:pt x="2374" y="79"/>
                  </a:cubicBezTo>
                  <a:cubicBezTo>
                    <a:pt x="2372" y="79"/>
                    <a:pt x="2372" y="80"/>
                    <a:pt x="2376" y="80"/>
                  </a:cubicBezTo>
                  <a:close/>
                  <a:moveTo>
                    <a:pt x="1552" y="108"/>
                  </a:moveTo>
                  <a:cubicBezTo>
                    <a:pt x="1551" y="108"/>
                    <a:pt x="1551" y="108"/>
                    <a:pt x="1551" y="108"/>
                  </a:cubicBezTo>
                  <a:cubicBezTo>
                    <a:pt x="1550" y="108"/>
                    <a:pt x="1550" y="108"/>
                    <a:pt x="1550" y="108"/>
                  </a:cubicBezTo>
                  <a:lnTo>
                    <a:pt x="1552" y="108"/>
                  </a:lnTo>
                  <a:close/>
                  <a:moveTo>
                    <a:pt x="3239" y="56"/>
                  </a:moveTo>
                  <a:cubicBezTo>
                    <a:pt x="3233" y="56"/>
                    <a:pt x="3231" y="55"/>
                    <a:pt x="3229" y="55"/>
                  </a:cubicBezTo>
                  <a:cubicBezTo>
                    <a:pt x="3228" y="56"/>
                    <a:pt x="3231" y="56"/>
                    <a:pt x="3239" y="56"/>
                  </a:cubicBezTo>
                  <a:close/>
                  <a:moveTo>
                    <a:pt x="3754" y="22"/>
                  </a:moveTo>
                  <a:cubicBezTo>
                    <a:pt x="3754" y="22"/>
                    <a:pt x="3752" y="22"/>
                    <a:pt x="3754" y="21"/>
                  </a:cubicBezTo>
                  <a:cubicBezTo>
                    <a:pt x="3740" y="22"/>
                    <a:pt x="3740" y="22"/>
                    <a:pt x="3740" y="22"/>
                  </a:cubicBezTo>
                  <a:cubicBezTo>
                    <a:pt x="3748" y="22"/>
                    <a:pt x="3751" y="22"/>
                    <a:pt x="3754" y="22"/>
                  </a:cubicBezTo>
                  <a:close/>
                  <a:moveTo>
                    <a:pt x="3754" y="21"/>
                  </a:moveTo>
                  <a:cubicBezTo>
                    <a:pt x="3756" y="21"/>
                    <a:pt x="3756" y="21"/>
                    <a:pt x="3756" y="21"/>
                  </a:cubicBezTo>
                  <a:cubicBezTo>
                    <a:pt x="3755" y="21"/>
                    <a:pt x="3755" y="21"/>
                    <a:pt x="3754" y="21"/>
                  </a:cubicBezTo>
                  <a:close/>
                  <a:moveTo>
                    <a:pt x="3895" y="29"/>
                  </a:moveTo>
                  <a:cubicBezTo>
                    <a:pt x="3897" y="29"/>
                    <a:pt x="3900" y="29"/>
                    <a:pt x="3902" y="29"/>
                  </a:cubicBezTo>
                  <a:cubicBezTo>
                    <a:pt x="3901" y="28"/>
                    <a:pt x="3901" y="28"/>
                    <a:pt x="3901" y="28"/>
                  </a:cubicBezTo>
                  <a:cubicBezTo>
                    <a:pt x="3891" y="28"/>
                    <a:pt x="3885" y="29"/>
                    <a:pt x="3895" y="29"/>
                  </a:cubicBezTo>
                  <a:close/>
                  <a:moveTo>
                    <a:pt x="3771" y="27"/>
                  </a:moveTo>
                  <a:cubicBezTo>
                    <a:pt x="3772" y="29"/>
                    <a:pt x="3782" y="28"/>
                    <a:pt x="3793" y="27"/>
                  </a:cubicBezTo>
                  <a:cubicBezTo>
                    <a:pt x="3793" y="27"/>
                    <a:pt x="3792" y="27"/>
                    <a:pt x="3791" y="27"/>
                  </a:cubicBezTo>
                  <a:cubicBezTo>
                    <a:pt x="3795" y="25"/>
                    <a:pt x="3783" y="26"/>
                    <a:pt x="3771" y="27"/>
                  </a:cubicBezTo>
                  <a:close/>
                  <a:moveTo>
                    <a:pt x="3796" y="27"/>
                  </a:moveTo>
                  <a:cubicBezTo>
                    <a:pt x="3799" y="27"/>
                    <a:pt x="3803" y="27"/>
                    <a:pt x="3806" y="27"/>
                  </a:cubicBezTo>
                  <a:cubicBezTo>
                    <a:pt x="3808" y="26"/>
                    <a:pt x="3802" y="27"/>
                    <a:pt x="3796" y="27"/>
                  </a:cubicBezTo>
                  <a:close/>
                  <a:moveTo>
                    <a:pt x="3656" y="26"/>
                  </a:moveTo>
                  <a:cubicBezTo>
                    <a:pt x="3661" y="27"/>
                    <a:pt x="3659" y="24"/>
                    <a:pt x="3662" y="25"/>
                  </a:cubicBezTo>
                  <a:cubicBezTo>
                    <a:pt x="3668" y="23"/>
                    <a:pt x="3627" y="28"/>
                    <a:pt x="3656" y="26"/>
                  </a:cubicBezTo>
                  <a:close/>
                  <a:moveTo>
                    <a:pt x="3770" y="32"/>
                  </a:moveTo>
                  <a:cubicBezTo>
                    <a:pt x="3780" y="32"/>
                    <a:pt x="3780" y="32"/>
                    <a:pt x="3780" y="32"/>
                  </a:cubicBezTo>
                  <a:cubicBezTo>
                    <a:pt x="3776" y="30"/>
                    <a:pt x="3776" y="30"/>
                    <a:pt x="3776" y="30"/>
                  </a:cubicBezTo>
                  <a:lnTo>
                    <a:pt x="3770" y="32"/>
                  </a:lnTo>
                  <a:close/>
                  <a:moveTo>
                    <a:pt x="3692" y="33"/>
                  </a:moveTo>
                  <a:cubicBezTo>
                    <a:pt x="3710" y="33"/>
                    <a:pt x="3710" y="33"/>
                    <a:pt x="3710" y="33"/>
                  </a:cubicBezTo>
                  <a:cubicBezTo>
                    <a:pt x="3709" y="33"/>
                    <a:pt x="3712" y="33"/>
                    <a:pt x="3714" y="33"/>
                  </a:cubicBezTo>
                  <a:cubicBezTo>
                    <a:pt x="3703" y="33"/>
                    <a:pt x="3691" y="33"/>
                    <a:pt x="3692" y="33"/>
                  </a:cubicBezTo>
                  <a:close/>
                  <a:moveTo>
                    <a:pt x="3729" y="32"/>
                  </a:moveTo>
                  <a:cubicBezTo>
                    <a:pt x="3726" y="32"/>
                    <a:pt x="3719" y="32"/>
                    <a:pt x="3714" y="33"/>
                  </a:cubicBezTo>
                  <a:cubicBezTo>
                    <a:pt x="3720" y="33"/>
                    <a:pt x="3726" y="32"/>
                    <a:pt x="3729" y="32"/>
                  </a:cubicBezTo>
                  <a:close/>
                  <a:moveTo>
                    <a:pt x="3738" y="34"/>
                  </a:moveTo>
                  <a:cubicBezTo>
                    <a:pt x="3756" y="34"/>
                    <a:pt x="3756" y="34"/>
                    <a:pt x="3756" y="34"/>
                  </a:cubicBezTo>
                  <a:cubicBezTo>
                    <a:pt x="3750" y="33"/>
                    <a:pt x="3750" y="33"/>
                    <a:pt x="3750" y="33"/>
                  </a:cubicBezTo>
                  <a:lnTo>
                    <a:pt x="3738" y="34"/>
                  </a:lnTo>
                  <a:close/>
                  <a:moveTo>
                    <a:pt x="3500" y="39"/>
                  </a:moveTo>
                  <a:cubicBezTo>
                    <a:pt x="3480" y="40"/>
                    <a:pt x="3480" y="40"/>
                    <a:pt x="3480" y="40"/>
                  </a:cubicBezTo>
                  <a:cubicBezTo>
                    <a:pt x="3478" y="40"/>
                    <a:pt x="3484" y="41"/>
                    <a:pt x="3491" y="40"/>
                  </a:cubicBezTo>
                  <a:cubicBezTo>
                    <a:pt x="3496" y="40"/>
                    <a:pt x="3503" y="39"/>
                    <a:pt x="3500" y="39"/>
                  </a:cubicBezTo>
                  <a:close/>
                  <a:moveTo>
                    <a:pt x="3550" y="44"/>
                  </a:moveTo>
                  <a:cubicBezTo>
                    <a:pt x="3559" y="42"/>
                    <a:pt x="3559" y="42"/>
                    <a:pt x="3559" y="42"/>
                  </a:cubicBezTo>
                  <a:cubicBezTo>
                    <a:pt x="3554" y="42"/>
                    <a:pt x="3553" y="42"/>
                    <a:pt x="3550" y="41"/>
                  </a:cubicBezTo>
                  <a:lnTo>
                    <a:pt x="3550" y="44"/>
                  </a:lnTo>
                  <a:close/>
                  <a:moveTo>
                    <a:pt x="3499" y="47"/>
                  </a:moveTo>
                  <a:cubicBezTo>
                    <a:pt x="3500" y="46"/>
                    <a:pt x="3520" y="45"/>
                    <a:pt x="3502" y="45"/>
                  </a:cubicBezTo>
                  <a:cubicBezTo>
                    <a:pt x="3500" y="45"/>
                    <a:pt x="3474" y="47"/>
                    <a:pt x="3499" y="47"/>
                  </a:cubicBezTo>
                  <a:close/>
                  <a:moveTo>
                    <a:pt x="3208" y="50"/>
                  </a:moveTo>
                  <a:cubicBezTo>
                    <a:pt x="3213" y="50"/>
                    <a:pt x="3213" y="50"/>
                    <a:pt x="3213" y="50"/>
                  </a:cubicBezTo>
                  <a:cubicBezTo>
                    <a:pt x="3212" y="46"/>
                    <a:pt x="3212" y="46"/>
                    <a:pt x="3212" y="46"/>
                  </a:cubicBezTo>
                  <a:lnTo>
                    <a:pt x="3208" y="50"/>
                  </a:lnTo>
                  <a:close/>
                  <a:moveTo>
                    <a:pt x="2964" y="64"/>
                  </a:moveTo>
                  <a:cubicBezTo>
                    <a:pt x="2950" y="65"/>
                    <a:pt x="2943" y="65"/>
                    <a:pt x="2950" y="67"/>
                  </a:cubicBezTo>
                  <a:cubicBezTo>
                    <a:pt x="2973" y="67"/>
                    <a:pt x="2955" y="65"/>
                    <a:pt x="2976" y="65"/>
                  </a:cubicBezTo>
                  <a:cubicBezTo>
                    <a:pt x="2981" y="64"/>
                    <a:pt x="2959" y="65"/>
                    <a:pt x="2964" y="64"/>
                  </a:cubicBezTo>
                  <a:close/>
                  <a:moveTo>
                    <a:pt x="2964" y="64"/>
                  </a:moveTo>
                  <a:cubicBezTo>
                    <a:pt x="2967" y="63"/>
                    <a:pt x="2969" y="63"/>
                    <a:pt x="2971" y="63"/>
                  </a:cubicBezTo>
                  <a:cubicBezTo>
                    <a:pt x="2967" y="63"/>
                    <a:pt x="2965" y="63"/>
                    <a:pt x="2964" y="64"/>
                  </a:cubicBezTo>
                  <a:close/>
                  <a:moveTo>
                    <a:pt x="41" y="131"/>
                  </a:moveTo>
                  <a:cubicBezTo>
                    <a:pt x="26" y="130"/>
                    <a:pt x="26" y="130"/>
                    <a:pt x="26" y="130"/>
                  </a:cubicBezTo>
                  <a:cubicBezTo>
                    <a:pt x="36" y="131"/>
                    <a:pt x="36" y="131"/>
                    <a:pt x="36" y="131"/>
                  </a:cubicBezTo>
                  <a:lnTo>
                    <a:pt x="41" y="131"/>
                  </a:lnTo>
                  <a:close/>
                  <a:moveTo>
                    <a:pt x="0" y="135"/>
                  </a:moveTo>
                  <a:cubicBezTo>
                    <a:pt x="3" y="134"/>
                    <a:pt x="10" y="134"/>
                    <a:pt x="13" y="135"/>
                  </a:cubicBezTo>
                  <a:cubicBezTo>
                    <a:pt x="9" y="132"/>
                    <a:pt x="9" y="132"/>
                    <a:pt x="9" y="132"/>
                  </a:cubicBezTo>
                  <a:lnTo>
                    <a:pt x="0" y="135"/>
                  </a:lnTo>
                  <a:close/>
                  <a:moveTo>
                    <a:pt x="2032" y="95"/>
                  </a:moveTo>
                  <a:cubicBezTo>
                    <a:pt x="2043" y="97"/>
                    <a:pt x="2043" y="97"/>
                    <a:pt x="2043" y="97"/>
                  </a:cubicBezTo>
                  <a:cubicBezTo>
                    <a:pt x="2044" y="96"/>
                    <a:pt x="2044" y="96"/>
                    <a:pt x="2044" y="96"/>
                  </a:cubicBezTo>
                  <a:cubicBezTo>
                    <a:pt x="2042" y="95"/>
                    <a:pt x="2039" y="95"/>
                    <a:pt x="2032" y="95"/>
                  </a:cubicBezTo>
                  <a:close/>
                  <a:moveTo>
                    <a:pt x="1842" y="100"/>
                  </a:moveTo>
                  <a:cubicBezTo>
                    <a:pt x="1845" y="100"/>
                    <a:pt x="1845" y="100"/>
                    <a:pt x="1845" y="100"/>
                  </a:cubicBezTo>
                  <a:cubicBezTo>
                    <a:pt x="1839" y="98"/>
                    <a:pt x="1839" y="98"/>
                    <a:pt x="1839" y="98"/>
                  </a:cubicBezTo>
                  <a:lnTo>
                    <a:pt x="1842" y="100"/>
                  </a:lnTo>
                  <a:close/>
                  <a:moveTo>
                    <a:pt x="1673" y="108"/>
                  </a:moveTo>
                  <a:cubicBezTo>
                    <a:pt x="1678" y="108"/>
                    <a:pt x="1684" y="108"/>
                    <a:pt x="1690" y="108"/>
                  </a:cubicBezTo>
                  <a:cubicBezTo>
                    <a:pt x="1678" y="108"/>
                    <a:pt x="1671" y="106"/>
                    <a:pt x="1673" y="1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3033C-A066-499E-B3E9-219340D7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8223" y="6234131"/>
            <a:ext cx="640555" cy="42576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25400" dir="9000000" algn="r" rotWithShape="0">
              <a:prstClr val="black">
                <a:alpha val="40000"/>
              </a:prstClr>
            </a:outerShdw>
          </a:effectLst>
        </p:spPr>
        <p:txBody>
          <a:bodyPr vert="horz" lIns="143987" tIns="45717" rIns="143987" bIns="45717" rtlCol="0" anchor="ctr"/>
          <a:lstStyle>
            <a:lvl1pPr algn="l">
              <a:defRPr sz="1200" b="1" i="1">
                <a:solidFill>
                  <a:schemeClr val="bg1"/>
                </a:solidFill>
              </a:defRPr>
            </a:lvl1pPr>
          </a:lstStyle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91432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81" indent="-228581" algn="l" defTabSz="9143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744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067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229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391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2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5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9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6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2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52">
          <p15:clr>
            <a:srgbClr val="F26B43"/>
          </p15:clr>
        </p15:guide>
        <p15:guide id="4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95800"/>
            <a:ext cx="6172200" cy="751362"/>
          </a:xfrm>
        </p:spPr>
        <p:txBody>
          <a:bodyPr/>
          <a:lstStyle/>
          <a:p>
            <a:pPr algn="ctr"/>
            <a:r>
              <a:rPr lang="en-US" dirty="0"/>
              <a:t>Protecting workers at risk of histoplasmosis</a:t>
            </a:r>
            <a:r>
              <a:rPr lang="x-none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257800"/>
            <a:ext cx="4267200" cy="1371600"/>
          </a:xfrm>
        </p:spPr>
        <p:txBody>
          <a:bodyPr>
            <a:normAutofit/>
          </a:bodyPr>
          <a:lstStyle/>
          <a:p>
            <a:pPr algn="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ABE57-AAFA-0044-901D-48E2B67B1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64"/>
            <a:ext cx="3276600" cy="1636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0B4308-35FE-354D-9059-4F41A67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</a:br>
            <a:r>
              <a:rPr lang="en-US" sz="1800" b="0" i="0" u="none" strike="noStrike" baseline="0" dirty="0">
                <a:latin typeface="Source Sans Pro" panose="020B0604020202020204" pitchFamily="34" charset="0"/>
              </a:rPr>
              <a:t> </a:t>
            </a:r>
            <a:r>
              <a:rPr lang="en-US" sz="1800" b="1" i="0" u="none" strike="noStrike" baseline="0" dirty="0">
                <a:latin typeface="Source Sans Pro" panose="020B0604020202020204" pitchFamily="34" charset="0"/>
              </a:rPr>
              <a:t>What Workers Should Know about Histoplasmosis </a:t>
            </a:r>
            <a:endParaRPr lang="x-none" dirty="0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A28FB93-3A81-43D5-BE3B-54D219BAA6A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78718503"/>
              </p:ext>
            </p:extLst>
          </p:nvPr>
        </p:nvGraphicFramePr>
        <p:xfrm>
          <a:off x="381000" y="1447799"/>
          <a:ext cx="78486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263BE90-A035-E74E-ACBA-FDD5CA62A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401" y="182398"/>
            <a:ext cx="1882454" cy="122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4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0B4308-35FE-354D-9059-4F41A67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</a:br>
            <a:br>
              <a:rPr lang="en-US" sz="1800" b="0" i="0" u="none" strike="noStrike" baseline="0" dirty="0">
                <a:latin typeface="Source Sans Pro" panose="020B0604020202020204" pitchFamily="34" charset="0"/>
              </a:rPr>
            </a:br>
            <a:r>
              <a:rPr lang="en-US" sz="1800" b="0" i="0" u="none" strike="noStrike" baseline="0" dirty="0">
                <a:latin typeface="Source Sans Pro" panose="020B0604020202020204" pitchFamily="34" charset="0"/>
              </a:rPr>
              <a:t> </a:t>
            </a:r>
            <a:r>
              <a:rPr lang="en-US" sz="1800" b="1" i="0" u="none" strike="noStrike" baseline="0" dirty="0">
                <a:latin typeface="Source Sans Pro" panose="020B0604020202020204" pitchFamily="34" charset="0"/>
              </a:rPr>
              <a:t>Some activities have risks for exposure to </a:t>
            </a:r>
            <a:r>
              <a:rPr lang="en-US" sz="1800" b="1" i="1" u="none" strike="noStrike" baseline="0" dirty="0">
                <a:latin typeface="Source Sans Pro" panose="020B0604020202020204" pitchFamily="34" charset="0"/>
              </a:rPr>
              <a:t>Histoplasma </a:t>
            </a:r>
            <a:endParaRPr lang="x-none" dirty="0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A28FB93-3A81-43D5-BE3B-54D219BAA6A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7064282"/>
              </p:ext>
            </p:extLst>
          </p:nvPr>
        </p:nvGraphicFramePr>
        <p:xfrm>
          <a:off x="381000" y="1447799"/>
          <a:ext cx="78486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9C2A7A9-DCDE-DE49-9C4A-C0265056FB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400" y="296365"/>
            <a:ext cx="1912142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5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904F6-EC43-4F31-81E5-B6FA6AD4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workers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C9ED3-E7D2-48BD-ACE0-964C2DB2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u="none" strike="noStrike" baseline="0" dirty="0">
                <a:solidFill>
                  <a:srgbClr val="000000"/>
                </a:solidFill>
              </a:rPr>
              <a:t>Prevent the accumulation of bird or bat droppings by excluding bats and birds from buildings. </a:t>
            </a:r>
          </a:p>
          <a:p>
            <a:r>
              <a:rPr lang="en-US" sz="1800" u="none" strike="noStrike" baseline="0" dirty="0">
                <a:solidFill>
                  <a:srgbClr val="000000"/>
                </a:solidFill>
              </a:rPr>
              <a:t>If accumulations of bat or bird droppings must be removed or if you are doing construction, excavation, or demolition in areas where Histoplasma is common, try to eliminate or reduce dust.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0" i="0" u="none" strike="noStrike" baseline="0" dirty="0">
                <a:latin typeface="URWPalladioL-Roma"/>
              </a:rPr>
              <a:t>s</a:t>
            </a:r>
            <a:r>
              <a:rPr lang="en-US" sz="1800" b="0" i="0" u="none" strike="noStrike" baseline="0" dirty="0">
                <a:latin typeface="URWPalladioL-Roma"/>
              </a:rPr>
              <a:t>praying dry, dusty material with water instead of shoveling or sweeping</a:t>
            </a:r>
          </a:p>
          <a:p>
            <a:pPr algn="l">
              <a:buFont typeface="Courier New" panose="02070309020205020404" pitchFamily="49" charset="0"/>
              <a:buChar char="o"/>
            </a:pPr>
            <a:r>
              <a:rPr lang="en-US" sz="1800" b="0" i="0" u="none" strike="noStrike" baseline="0" dirty="0">
                <a:latin typeface="URWPalladioL-Roma"/>
              </a:rPr>
              <a:t>Adding a surfactant or wetting-agent to the water might further reduce the aerosolization</a:t>
            </a:r>
          </a:p>
          <a:p>
            <a:pPr algn="l">
              <a:buFont typeface="Courier New" panose="02070309020205020404" pitchFamily="49" charset="0"/>
              <a:buChar char="o"/>
            </a:pPr>
            <a:r>
              <a:rPr lang="en-US" sz="1800" dirty="0">
                <a:latin typeface="URWPalladioL-Roma"/>
              </a:rPr>
              <a:t>I</a:t>
            </a:r>
            <a:r>
              <a:rPr lang="en-US" sz="1800" b="0" i="0" u="none" strike="noStrike" baseline="0" dirty="0">
                <a:latin typeface="URWPalladioL-Roma"/>
              </a:rPr>
              <a:t>ndustrial vacuum cleaner with a high-efficiency filter to collect potentially contaminated material</a:t>
            </a:r>
            <a:endParaRPr lang="en-US" sz="1800" u="none" strike="noStrike" baseline="0" dirty="0">
              <a:solidFill>
                <a:srgbClr val="000000"/>
              </a:solidFill>
            </a:endParaRPr>
          </a:p>
          <a:p>
            <a:r>
              <a:rPr lang="en-US" sz="1800" u="none" strike="noStrike" baseline="0" dirty="0">
                <a:solidFill>
                  <a:srgbClr val="000000"/>
                </a:solidFill>
              </a:rPr>
              <a:t>Personal protective equipment (PPE) may also help protect from Histoplasma.</a:t>
            </a:r>
          </a:p>
          <a:p>
            <a:r>
              <a:rPr lang="en-US" sz="1800" u="none" strike="noStrike" baseline="0" dirty="0">
                <a:solidFill>
                  <a:srgbClr val="000000"/>
                </a:solidFill>
              </a:rPr>
              <a:t>Disposable protective clothing and shoe coverings can help prevent spreading spores to other places like your car or home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5B564-32A0-8B41-BF82-DF07559A2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256" y="238993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1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CB71-0A76-40E8-A704-DEFA9D65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workers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66531-C91D-458A-9F9B-B3EC43813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URWPalladioL-Roma"/>
              </a:rPr>
              <a:t>Safe disposal of waste: </a:t>
            </a:r>
            <a:r>
              <a:rPr lang="en-US" b="0" i="0" u="none" strike="noStrike" baseline="0" dirty="0">
                <a:latin typeface="URWPalladioL-Roma"/>
              </a:rPr>
              <a:t>Any material removed from a work site that might be contaminated with </a:t>
            </a:r>
            <a:r>
              <a:rPr lang="en-US" b="0" i="0" u="none" strike="noStrike" baseline="0" dirty="0">
                <a:latin typeface="URWPalladioL-Ital"/>
              </a:rPr>
              <a:t>Histoplasma </a:t>
            </a:r>
            <a:r>
              <a:rPr lang="en-US" b="0" i="0" u="none" strike="noStrike" baseline="0" dirty="0">
                <a:latin typeface="URWPalladioL-Roma"/>
              </a:rPr>
              <a:t>should be disposed of properly and safely and should not be moved to another area where it could still be a health hazard.</a:t>
            </a:r>
          </a:p>
          <a:p>
            <a:pPr algn="l"/>
            <a:r>
              <a:rPr lang="en-US" dirty="0"/>
              <a:t>Potentially contaminated materials should be disinfected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39076A-19C3-5C44-A5E9-773483C81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38993"/>
            <a:ext cx="1833544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95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01D7-F45D-47A1-B258-B8D923F0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54E1F7-C1AA-4246-801B-35736990F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230975"/>
            <a:ext cx="8153400" cy="6404737"/>
          </a:xfrm>
        </p:spPr>
      </p:pic>
    </p:spTree>
    <p:extLst>
      <p:ext uri="{BB962C8B-B14F-4D97-AF65-F5344CB8AC3E}">
        <p14:creationId xmlns:p14="http://schemas.microsoft.com/office/powerpoint/2010/main" val="105572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01D7-F45D-47A1-B258-B8D923F0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exposure to Histoplasma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5BFDC-3B89-4186-98AD-E17C9D24E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  <a:t>Contact the occupational Health or Risk Management Department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  <a:t>Contact your local city, country, or state health department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  <a:t>Seek a medical evaluation by a healthcare provider 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Source Sans Pro" panose="020B0604020202020204" pitchFamily="34" charset="0"/>
              </a:rPr>
              <a:t>Talk to your healthcare provider about testing for histoplasmosis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A3D6E-EEB9-DA48-B3EB-13EC8BBF8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38993"/>
            <a:ext cx="1833544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31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85EB-CE42-4EF1-BA75-820B91D1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</a:t>
            </a:r>
            <a:r>
              <a:rPr lang="en-US"/>
              <a:t>of exposure </a:t>
            </a:r>
            <a:r>
              <a:rPr lang="en-US" dirty="0"/>
              <a:t>in the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2799-26F1-457E-B708-5A91B9372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pPr algn="l"/>
            <a:r>
              <a:rPr lang="en-US" sz="1800" b="0" i="0" u="none" strike="noStrike" baseline="0" dirty="0">
                <a:latin typeface="URWPalladioL-Roma"/>
              </a:rPr>
              <a:t>The laboratorian </a:t>
            </a:r>
            <a:r>
              <a:rPr lang="en-US" sz="1800" dirty="0">
                <a:latin typeface="URWPalladioL-Roma"/>
              </a:rPr>
              <a:t>should have </a:t>
            </a:r>
            <a:r>
              <a:rPr lang="en-US" sz="1800" b="0" i="0" u="none" strike="noStrike" baseline="0" dirty="0">
                <a:latin typeface="URWPalladioL-Roma"/>
              </a:rPr>
              <a:t>knowledge of the facility laboratory safety manual</a:t>
            </a:r>
          </a:p>
          <a:p>
            <a:pPr algn="l"/>
            <a:r>
              <a:rPr lang="en-US" sz="1800" b="0" i="0" u="none" strike="noStrike" baseline="0" dirty="0">
                <a:latin typeface="URWPalladioL-Roma"/>
              </a:rPr>
              <a:t>Laboratorian training</a:t>
            </a:r>
          </a:p>
          <a:p>
            <a:pPr algn="l"/>
            <a:r>
              <a:rPr lang="en-US" sz="1800" dirty="0">
                <a:latin typeface="URWPalladioL-Roma"/>
              </a:rPr>
              <a:t>M</a:t>
            </a:r>
            <a:r>
              <a:rPr lang="en-US" sz="1800" b="0" i="0" u="none" strike="noStrike" baseline="0" dirty="0">
                <a:latin typeface="URWPalladioL-Roma"/>
              </a:rPr>
              <a:t>edical surveillance</a:t>
            </a:r>
          </a:p>
          <a:p>
            <a:pPr algn="l"/>
            <a:r>
              <a:rPr lang="en-US" sz="1800" b="0" i="0" u="none" strike="noStrike" baseline="0" dirty="0">
                <a:latin typeface="URWPalladioL-Roma"/>
              </a:rPr>
              <a:t>Containment of microbial exposures through aseptic microbiological practices</a:t>
            </a:r>
          </a:p>
          <a:p>
            <a:pPr algn="l"/>
            <a:r>
              <a:rPr lang="en-US" sz="1800" b="0" i="0" u="none" strike="noStrike" baseline="0" dirty="0">
                <a:latin typeface="URWPalladioL-Roma"/>
              </a:rPr>
              <a:t>All clinical and culture samples should be handled in a biosafety level (BSL)-3 laboratory </a:t>
            </a:r>
          </a:p>
          <a:p>
            <a:pPr algn="l"/>
            <a:r>
              <a:rPr lang="en-US" sz="1800" dirty="0">
                <a:latin typeface="URWPalladioL-Roma"/>
              </a:rPr>
              <a:t>T</a:t>
            </a:r>
            <a:r>
              <a:rPr lang="en-US" sz="1800" b="0" i="0" u="none" strike="noStrike" baseline="0" dirty="0">
                <a:latin typeface="URWPalladioL-Roma"/>
              </a:rPr>
              <a:t>aping </a:t>
            </a:r>
            <a:r>
              <a:rPr lang="en-US" sz="1800" dirty="0">
                <a:latin typeface="URWPalladioL-Roma"/>
              </a:rPr>
              <a:t>of </a:t>
            </a:r>
            <a:r>
              <a:rPr lang="en-US" sz="1800" b="0" i="0" u="none" strike="noStrike" baseline="0" dirty="0">
                <a:latin typeface="URWPalladioL-Roma"/>
              </a:rPr>
              <a:t>culture plates can also minimize exposure</a:t>
            </a:r>
            <a:endParaRPr lang="en-US" b="0" i="0" u="none" strike="noStrike" baseline="0" dirty="0">
              <a:latin typeface="Source Sans Pro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2897E-A1C7-8E4A-83FF-3A1A46C43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238993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58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CC97-947A-4F9F-B26F-3DC507CB7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4BF0F-B5E3-42D0-A8D6-2C5836CC9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r>
              <a:rPr lang="en-US" i="0" u="none" strike="noStrike" baseline="0" dirty="0">
                <a:latin typeface="Source Sans Pro" panose="020B0604020202020204" pitchFamily="34" charset="0"/>
              </a:rPr>
              <a:t>Develop a site safety plan to minimize workplace exposures. </a:t>
            </a:r>
          </a:p>
          <a:p>
            <a:r>
              <a:rPr lang="en-US" i="0" u="none" strike="noStrike" baseline="0" dirty="0">
                <a:latin typeface="Source Sans Pro" panose="020B0604020202020204" pitchFamily="34" charset="0"/>
              </a:rPr>
              <a:t>Reduce or eliminate dust.  </a:t>
            </a:r>
          </a:p>
          <a:p>
            <a:r>
              <a:rPr lang="en-US" i="0" u="none" strike="noStrike" baseline="0" dirty="0">
                <a:latin typeface="Source Sans Pro" panose="020B0604020202020204" pitchFamily="34" charset="0"/>
              </a:rPr>
              <a:t>Post health risk warnings in areas known or suspected to be contaminated with </a:t>
            </a:r>
            <a:r>
              <a:rPr lang="en-US" i="1" u="none" strike="noStrike" baseline="0" dirty="0">
                <a:latin typeface="Calibri" panose="020F0502020204030204" pitchFamily="34" charset="0"/>
              </a:rPr>
              <a:t>Histoplasma</a:t>
            </a:r>
            <a:r>
              <a:rPr lang="en-US" i="0" u="none" strike="noStrike" baseline="0" dirty="0">
                <a:latin typeface="Source Sans Pro" panose="020B0604020202020204" pitchFamily="34" charset="0"/>
              </a:rPr>
              <a:t>. </a:t>
            </a:r>
          </a:p>
          <a:p>
            <a:pPr algn="l"/>
            <a:r>
              <a:rPr lang="en-US" i="0" u="none" strike="noStrike" baseline="0" dirty="0">
                <a:latin typeface="URWPalladioL-Roma"/>
              </a:rPr>
              <a:t>Hazard Communication and Training: signs and symptoms, risk factors, treatment, and how to prevent exposures.</a:t>
            </a:r>
          </a:p>
          <a:p>
            <a:pPr algn="l"/>
            <a:r>
              <a:rPr lang="en-US" dirty="0">
                <a:latin typeface="URWPalladioL-Roma"/>
              </a:rPr>
              <a:t>Provide PPEs</a:t>
            </a:r>
          </a:p>
          <a:p>
            <a:pPr algn="l"/>
            <a:r>
              <a:rPr lang="en-US" dirty="0">
                <a:latin typeface="URWPalladioL-Roma"/>
              </a:rPr>
              <a:t>R</a:t>
            </a:r>
            <a:r>
              <a:rPr lang="en-US" i="0" u="none" strike="noStrike" baseline="0" dirty="0">
                <a:latin typeface="URWPalladioL-Roma"/>
              </a:rPr>
              <a:t>espirators must be National Institute for Occupational Safety and Health (NIOSH)-approved</a:t>
            </a:r>
          </a:p>
          <a:p>
            <a:r>
              <a:rPr lang="en-US" i="0" u="none" strike="noStrike" baseline="0" dirty="0">
                <a:latin typeface="Source Sans Pro" panose="020B0604020202020204" pitchFamily="34" charset="0"/>
              </a:rPr>
              <a:t>Encourage workers with workplace exposures to </a:t>
            </a:r>
            <a:r>
              <a:rPr lang="en-US" i="1" u="none" strike="noStrike" baseline="0" dirty="0">
                <a:latin typeface="Calibri" panose="020F0502020204030204" pitchFamily="34" charset="0"/>
              </a:rPr>
              <a:t>Histoplasma </a:t>
            </a:r>
            <a:r>
              <a:rPr lang="en-US" i="0" u="none" strike="noStrike" baseline="0" dirty="0">
                <a:latin typeface="Source Sans Pro" panose="020B0604020202020204" pitchFamily="34" charset="0"/>
              </a:rPr>
              <a:t>or symptoms of histoplasmosis to seek a medical evaluation with a healthcare provider</a:t>
            </a:r>
            <a:endParaRPr lang="en-US" dirty="0"/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026E8-E361-EB4F-A558-E4DC3FE13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38993"/>
            <a:ext cx="1833544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83954-829A-450D-9E7D-E8B5D4E4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AEAA3-A9E9-4475-BBD5-FEE7DB0AA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8000" dirty="0"/>
          </a:p>
          <a:p>
            <a:r>
              <a:rPr lang="en-US" sz="8000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2CABD2-2D16-EF48-A1CC-3C154E5C4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226128"/>
            <a:ext cx="1828800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965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IFE">
      <a:dk1>
        <a:sysClr val="windowText" lastClr="000000"/>
      </a:dk1>
      <a:lt1>
        <a:sysClr val="window" lastClr="FFFFFF"/>
      </a:lt1>
      <a:dk2>
        <a:srgbClr val="427CB0"/>
      </a:dk2>
      <a:lt2>
        <a:srgbClr val="E7E6E6"/>
      </a:lt2>
      <a:accent1>
        <a:srgbClr val="CF411E"/>
      </a:accent1>
      <a:accent2>
        <a:srgbClr val="6E339B"/>
      </a:accent2>
      <a:accent3>
        <a:srgbClr val="49AC9A"/>
      </a:accent3>
      <a:accent4>
        <a:srgbClr val="ED7D31"/>
      </a:accent4>
      <a:accent5>
        <a:srgbClr val="B32253"/>
      </a:accent5>
      <a:accent6>
        <a:srgbClr val="70AD47"/>
      </a:accent6>
      <a:hlink>
        <a:srgbClr val="0563C1"/>
      </a:hlink>
      <a:folHlink>
        <a:srgbClr val="954F72"/>
      </a:folHlink>
    </a:clrScheme>
    <a:fontScheme name="LIFEW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 anchorCtr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C3C6E0EE181439FA70AA5986B8515" ma:contentTypeVersion="10" ma:contentTypeDescription="Create a new document." ma:contentTypeScope="" ma:versionID="568e37037947e672b2bb8dd03f04da61">
  <xsd:schema xmlns:xsd="http://www.w3.org/2001/XMLSchema" xmlns:xs="http://www.w3.org/2001/XMLSchema" xmlns:p="http://schemas.microsoft.com/office/2006/metadata/properties" xmlns:ns2="487b5b13-8992-4a19-bdbc-f56c601af26f" xmlns:ns3="6a966e3d-f3c4-44b2-8c02-1c893d53fb4f" targetNamespace="http://schemas.microsoft.com/office/2006/metadata/properties" ma:root="true" ma:fieldsID="c282c3372306fc8bcc2fdbfcb3297d59" ns2:_="" ns3:_="">
    <xsd:import namespace="487b5b13-8992-4a19-bdbc-f56c601af26f"/>
    <xsd:import namespace="6a966e3d-f3c4-44b2-8c02-1c893d5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b5b13-8992-4a19-bdbc-f56c601af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966e3d-f3c4-44b2-8c02-1c893d53f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B95BBF-4256-4A9A-8AA5-34F1ADF02B14}"/>
</file>

<file path=customXml/itemProps2.xml><?xml version="1.0" encoding="utf-8"?>
<ds:datastoreItem xmlns:ds="http://schemas.openxmlformats.org/officeDocument/2006/customXml" ds:itemID="{470874AA-6C49-4DBF-BBD8-2F8E954B898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4088</TotalTime>
  <Words>513</Words>
  <Application>Microsoft Macintosh PowerPoint</Application>
  <PresentationFormat>On-screen Show (4:3)</PresentationFormat>
  <Paragraphs>51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Segoe UI</vt:lpstr>
      <vt:lpstr>Source Sans Pro</vt:lpstr>
      <vt:lpstr>URWPalladioL-Ital</vt:lpstr>
      <vt:lpstr>URWPalladioL-Roma</vt:lpstr>
      <vt:lpstr>1_Office Theme</vt:lpstr>
      <vt:lpstr>Protecting workers at risk of histoplasmosis </vt:lpstr>
      <vt:lpstr>  What Workers Should Know about Histoplasmosis </vt:lpstr>
      <vt:lpstr>   Some activities have risks for exposure to Histoplasma </vt:lpstr>
      <vt:lpstr>Protecting workers</vt:lpstr>
      <vt:lpstr>Protecting workers</vt:lpstr>
      <vt:lpstr>PowerPoint Presentation</vt:lpstr>
      <vt:lpstr>If there’s exposure to Histoplasma </vt:lpstr>
      <vt:lpstr>Prevention of exposure in the lab</vt:lpstr>
      <vt:lpstr>Administrative controls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Iorhen Akase</dc:creator>
  <cp:lastModifiedBy>Rita oladele</cp:lastModifiedBy>
  <cp:revision>42</cp:revision>
  <dcterms:created xsi:type="dcterms:W3CDTF">2018-05-27T13:47:00Z</dcterms:created>
  <dcterms:modified xsi:type="dcterms:W3CDTF">2024-06-14T10:14:20Z</dcterms:modified>
</cp:coreProperties>
</file>