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drawings/drawing1.xml" ContentType="application/vnd.openxmlformats-officedocument.drawingml.chartshapes+xml"/>
  <Override PartName="/ppt/charts/chart3.xml" ContentType="application/vnd.openxmlformats-officedocument.drawingml.chart+xml"/>
  <Override PartName="/ppt/charts/chart4.xml" ContentType="application/vnd.openxmlformats-officedocument.drawingml.chart+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5.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3" r:id="rId5"/>
  </p:sldMasterIdLst>
  <p:notesMasterIdLst>
    <p:notesMasterId r:id="rId25"/>
  </p:notesMasterIdLst>
  <p:sldIdLst>
    <p:sldId id="605" r:id="rId6"/>
    <p:sldId id="1283" r:id="rId7"/>
    <p:sldId id="1349" r:id="rId8"/>
    <p:sldId id="1347" r:id="rId9"/>
    <p:sldId id="1274" r:id="rId10"/>
    <p:sldId id="1275" r:id="rId11"/>
    <p:sldId id="1273" r:id="rId12"/>
    <p:sldId id="279" r:id="rId13"/>
    <p:sldId id="1330" r:id="rId14"/>
    <p:sldId id="1351" r:id="rId15"/>
    <p:sldId id="1350" r:id="rId16"/>
    <p:sldId id="736" r:id="rId17"/>
    <p:sldId id="1297" r:id="rId18"/>
    <p:sldId id="1343" r:id="rId19"/>
    <p:sldId id="1344" r:id="rId20"/>
    <p:sldId id="1345" r:id="rId21"/>
    <p:sldId id="1346" r:id="rId22"/>
    <p:sldId id="1352" r:id="rId23"/>
    <p:sldId id="1005"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len Bygrave" initials="HB" lastIdx="11" clrIdx="0">
    <p:extLst>
      <p:ext uri="{19B8F6BF-5375-455C-9EA6-DF929625EA0E}">
        <p15:presenceInfo xmlns:p15="http://schemas.microsoft.com/office/powerpoint/2012/main" userId="S::Helen.BYGRAVE@joburg.msf.org::688789c2-d375-4c1f-bbb4-1ea04728044d" providerId="AD"/>
      </p:ext>
    </p:extLst>
  </p:cmAuthor>
  <p:cmAuthor id="2" name="Opeyemi Abudiore" initials="OA" lastIdx="7" clrIdx="1">
    <p:extLst>
      <p:ext uri="{19B8F6BF-5375-455C-9EA6-DF929625EA0E}">
        <p15:presenceInfo xmlns:p15="http://schemas.microsoft.com/office/powerpoint/2012/main" userId="S::oabudiore@clintonhealthaccess.org::88be46b6-73cc-4720-8f0a-c471cd3917d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39" autoAdjust="0"/>
    <p:restoredTop sz="93845" autoAdjust="0"/>
  </p:normalViewPr>
  <p:slideViewPr>
    <p:cSldViewPr>
      <p:cViewPr varScale="1">
        <p:scale>
          <a:sx n="106" d="100"/>
          <a:sy n="106" d="100"/>
        </p:scale>
        <p:origin x="1848" y="1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 </a:t>
            </a:r>
            <a:r>
              <a:rPr lang="en-US" sz="1200" b="1" dirty="0"/>
              <a:t>Historical LMIC ART Estimates</a:t>
            </a:r>
          </a:p>
        </c:rich>
      </c:tx>
      <c:overlay val="0"/>
    </c:title>
    <c:autoTitleDeleted val="0"/>
    <c:plotArea>
      <c:layout>
        <c:manualLayout>
          <c:layoutTarget val="inner"/>
          <c:xMode val="edge"/>
          <c:yMode val="edge"/>
          <c:x val="7.3029023870948215E-2"/>
          <c:y val="6.0312060317627807E-2"/>
          <c:w val="0.84984759861019077"/>
          <c:h val="0.8643153139511407"/>
        </c:manualLayout>
      </c:layout>
      <c:barChart>
        <c:barDir val="col"/>
        <c:grouping val="clustered"/>
        <c:varyColors val="0"/>
        <c:ser>
          <c:idx val="0"/>
          <c:order val="0"/>
          <c:tx>
            <c:strRef>
              <c:f>Sheet1!$B$1</c:f>
              <c:strCache>
                <c:ptCount val="1"/>
                <c:pt idx="0">
                  <c:v> Historical LMIC ART Estimates</c:v>
                </c:pt>
              </c:strCache>
            </c:strRef>
          </c:tx>
          <c:spPr>
            <a:solidFill>
              <a:schemeClr val="accent6"/>
            </a:solidFill>
          </c:spPr>
          <c:invertIfNegative val="0"/>
          <c:dPt>
            <c:idx val="0"/>
            <c:invertIfNegative val="0"/>
            <c:bubble3D val="0"/>
            <c:spPr>
              <a:solidFill>
                <a:schemeClr val="accent6"/>
              </a:solidFill>
            </c:spPr>
            <c:extLst>
              <c:ext xmlns:c16="http://schemas.microsoft.com/office/drawing/2014/chart" uri="{C3380CC4-5D6E-409C-BE32-E72D297353CC}">
                <c16:uniqueId val="{00000001-D329-496D-A050-B33A9EAFEDFC}"/>
              </c:ext>
            </c:extLst>
          </c:dPt>
          <c:dPt>
            <c:idx val="5"/>
            <c:invertIfNegative val="0"/>
            <c:bubble3D val="0"/>
            <c:extLst>
              <c:ext xmlns:c16="http://schemas.microsoft.com/office/drawing/2014/chart" uri="{C3380CC4-5D6E-409C-BE32-E72D297353CC}">
                <c16:uniqueId val="{00000002-D329-496D-A050-B33A9EAFEDFC}"/>
              </c:ext>
            </c:extLst>
          </c:dPt>
          <c:dPt>
            <c:idx val="6"/>
            <c:invertIfNegative val="0"/>
            <c:bubble3D val="0"/>
            <c:extLst>
              <c:ext xmlns:c16="http://schemas.microsoft.com/office/drawing/2014/chart" uri="{C3380CC4-5D6E-409C-BE32-E72D297353CC}">
                <c16:uniqueId val="{00000003-D329-496D-A050-B33A9EAFEDFC}"/>
              </c:ext>
            </c:extLst>
          </c:dPt>
          <c:dPt>
            <c:idx val="7"/>
            <c:invertIfNegative val="0"/>
            <c:bubble3D val="0"/>
            <c:extLst>
              <c:ext xmlns:c16="http://schemas.microsoft.com/office/drawing/2014/chart" uri="{C3380CC4-5D6E-409C-BE32-E72D297353CC}">
                <c16:uniqueId val="{00000004-D329-496D-A050-B33A9EAFEDFC}"/>
              </c:ext>
            </c:extLst>
          </c:dPt>
          <c:dPt>
            <c:idx val="8"/>
            <c:invertIfNegative val="0"/>
            <c:bubble3D val="0"/>
            <c:extLst>
              <c:ext xmlns:c16="http://schemas.microsoft.com/office/drawing/2014/chart" uri="{C3380CC4-5D6E-409C-BE32-E72D297353CC}">
                <c16:uniqueId val="{00000005-D329-496D-A050-B33A9EAFEDFC}"/>
              </c:ext>
            </c:extLst>
          </c:dPt>
          <c:dPt>
            <c:idx val="9"/>
            <c:invertIfNegative val="0"/>
            <c:bubble3D val="0"/>
            <c:extLst>
              <c:ext xmlns:c16="http://schemas.microsoft.com/office/drawing/2014/chart" uri="{C3380CC4-5D6E-409C-BE32-E72D297353CC}">
                <c16:uniqueId val="{00000006-D329-496D-A050-B33A9EAFEDFC}"/>
              </c:ext>
            </c:extLst>
          </c:dPt>
          <c:dPt>
            <c:idx val="10"/>
            <c:invertIfNegative val="0"/>
            <c:bubble3D val="0"/>
            <c:extLst>
              <c:ext xmlns:c16="http://schemas.microsoft.com/office/drawing/2014/chart" uri="{C3380CC4-5D6E-409C-BE32-E72D297353CC}">
                <c16:uniqueId val="{00000007-D329-496D-A050-B33A9EAFEDFC}"/>
              </c:ext>
            </c:extLst>
          </c:dPt>
          <c:dPt>
            <c:idx val="14"/>
            <c:invertIfNegative val="0"/>
            <c:bubble3D val="0"/>
            <c:spPr>
              <a:solidFill>
                <a:schemeClr val="accent2"/>
              </a:solidFill>
            </c:spPr>
            <c:extLst>
              <c:ext xmlns:c16="http://schemas.microsoft.com/office/drawing/2014/chart" uri="{C3380CC4-5D6E-409C-BE32-E72D297353CC}">
                <c16:uniqueId val="{00000009-D329-496D-A050-B33A9EAFEDFC}"/>
              </c:ext>
            </c:extLst>
          </c:dPt>
          <c:dPt>
            <c:idx val="15"/>
            <c:invertIfNegative val="0"/>
            <c:bubble3D val="0"/>
            <c:spPr>
              <a:solidFill>
                <a:schemeClr val="accent2"/>
              </a:solidFill>
            </c:spPr>
            <c:extLst>
              <c:ext xmlns:c16="http://schemas.microsoft.com/office/drawing/2014/chart" uri="{C3380CC4-5D6E-409C-BE32-E72D297353CC}">
                <c16:uniqueId val="{0000000B-D329-496D-A050-B33A9EAFEDFC}"/>
              </c:ext>
            </c:extLst>
          </c:dPt>
          <c:dPt>
            <c:idx val="16"/>
            <c:invertIfNegative val="0"/>
            <c:bubble3D val="0"/>
            <c:spPr>
              <a:solidFill>
                <a:schemeClr val="accent2"/>
              </a:solidFill>
            </c:spPr>
            <c:extLst>
              <c:ext xmlns:c16="http://schemas.microsoft.com/office/drawing/2014/chart" uri="{C3380CC4-5D6E-409C-BE32-E72D297353CC}">
                <c16:uniqueId val="{0000000D-D329-496D-A050-B33A9EAFEDFC}"/>
              </c:ext>
            </c:extLst>
          </c:dPt>
          <c:dPt>
            <c:idx val="17"/>
            <c:invertIfNegative val="0"/>
            <c:bubble3D val="0"/>
            <c:spPr>
              <a:solidFill>
                <a:schemeClr val="accent2">
                  <a:lumMod val="60000"/>
                  <a:lumOff val="40000"/>
                </a:schemeClr>
              </a:solidFill>
            </c:spPr>
            <c:extLst>
              <c:ext xmlns:c16="http://schemas.microsoft.com/office/drawing/2014/chart" uri="{C3380CC4-5D6E-409C-BE32-E72D297353CC}">
                <c16:uniqueId val="{0000000F-D329-496D-A050-B33A9EAFEDFC}"/>
              </c:ext>
            </c:extLst>
          </c:dPt>
          <c:dPt>
            <c:idx val="18"/>
            <c:invertIfNegative val="0"/>
            <c:bubble3D val="0"/>
            <c:spPr>
              <a:solidFill>
                <a:schemeClr val="accent2">
                  <a:lumMod val="60000"/>
                  <a:lumOff val="40000"/>
                </a:schemeClr>
              </a:solidFill>
            </c:spPr>
            <c:extLst>
              <c:ext xmlns:c16="http://schemas.microsoft.com/office/drawing/2014/chart" uri="{C3380CC4-5D6E-409C-BE32-E72D297353CC}">
                <c16:uniqueId val="{00000011-D329-496D-A050-B33A9EAFEDFC}"/>
              </c:ext>
            </c:extLst>
          </c:dPt>
          <c:dPt>
            <c:idx val="19"/>
            <c:invertIfNegative val="0"/>
            <c:bubble3D val="0"/>
            <c:spPr>
              <a:solidFill>
                <a:schemeClr val="accent2">
                  <a:lumMod val="60000"/>
                  <a:lumOff val="40000"/>
                </a:schemeClr>
              </a:solidFill>
            </c:spPr>
            <c:extLst>
              <c:ext xmlns:c16="http://schemas.microsoft.com/office/drawing/2014/chart" uri="{C3380CC4-5D6E-409C-BE32-E72D297353CC}">
                <c16:uniqueId val="{00000013-D329-496D-A050-B33A9EAFEDFC}"/>
              </c:ext>
            </c:extLst>
          </c:dPt>
          <c:dLbls>
            <c:numFmt formatCode="#,##0.0" sourceLinked="0"/>
            <c:spPr>
              <a:noFill/>
              <a:ln>
                <a:noFill/>
              </a:ln>
              <a:effectLst/>
            </c:spPr>
            <c:txPr>
              <a:bodyPr/>
              <a:lstStyle/>
              <a:p>
                <a:pPr>
                  <a:defRPr sz="1000" b="1">
                    <a:latin typeface="Calibri" panose="020F0502020204030204" pitchFamily="34" charset="0"/>
                    <a:cs typeface="Calibri" panose="020F0502020204030204" pitchFamily="34" charset="0"/>
                  </a:defRPr>
                </a:pPr>
                <a:endParaRPr lang="en-NG"/>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Sheet1!$A$2:$A$20</c:f>
              <c:numCache>
                <c:formatCode>General</c:formatCode>
                <c:ptCount val="19"/>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pt idx="15">
                  <c:v>2016</c:v>
                </c:pt>
                <c:pt idx="16">
                  <c:v>2017</c:v>
                </c:pt>
                <c:pt idx="17">
                  <c:v>2018</c:v>
                </c:pt>
                <c:pt idx="18">
                  <c:v>2020</c:v>
                </c:pt>
              </c:numCache>
            </c:numRef>
          </c:cat>
          <c:val>
            <c:numRef>
              <c:f>Sheet1!$B$2:$B$20</c:f>
              <c:numCache>
                <c:formatCode>_(* #,##0.0_);_(* \(#,##0.0\);_(* "-"??_);_(@_)</c:formatCode>
                <c:ptCount val="19"/>
                <c:pt idx="0">
                  <c:v>0.15</c:v>
                </c:pt>
                <c:pt idx="1">
                  <c:v>0.29449999999999998</c:v>
                </c:pt>
                <c:pt idx="2">
                  <c:v>0.39800000000000002</c:v>
                </c:pt>
                <c:pt idx="3">
                  <c:v>0.70399999999999996</c:v>
                </c:pt>
                <c:pt idx="4">
                  <c:v>1.33</c:v>
                </c:pt>
                <c:pt idx="5">
                  <c:v>2.04</c:v>
                </c:pt>
                <c:pt idx="6">
                  <c:v>2.97</c:v>
                </c:pt>
                <c:pt idx="7">
                  <c:v>4.0529999999999999</c:v>
                </c:pt>
                <c:pt idx="8">
                  <c:v>5.2539999999999996</c:v>
                </c:pt>
                <c:pt idx="9">
                  <c:v>6.6</c:v>
                </c:pt>
                <c:pt idx="10">
                  <c:v>8.1</c:v>
                </c:pt>
                <c:pt idx="11">
                  <c:v>9.6999999999999993</c:v>
                </c:pt>
                <c:pt idx="12">
                  <c:v>11.4</c:v>
                </c:pt>
                <c:pt idx="13">
                  <c:v>13.3</c:v>
                </c:pt>
                <c:pt idx="14">
                  <c:v>15.1</c:v>
                </c:pt>
                <c:pt idx="15">
                  <c:v>17.100000000000001</c:v>
                </c:pt>
                <c:pt idx="16">
                  <c:v>19.2</c:v>
                </c:pt>
                <c:pt idx="17">
                  <c:v>21.4</c:v>
                </c:pt>
                <c:pt idx="18">
                  <c:v>27.5</c:v>
                </c:pt>
              </c:numCache>
            </c:numRef>
          </c:val>
          <c:extLst>
            <c:ext xmlns:c16="http://schemas.microsoft.com/office/drawing/2014/chart" uri="{C3380CC4-5D6E-409C-BE32-E72D297353CC}">
              <c16:uniqueId val="{00000014-D329-496D-A050-B33A9EAFEDFC}"/>
            </c:ext>
          </c:extLst>
        </c:ser>
        <c:dLbls>
          <c:showLegendKey val="0"/>
          <c:showVal val="0"/>
          <c:showCatName val="0"/>
          <c:showSerName val="0"/>
          <c:showPercent val="0"/>
          <c:showBubbleSize val="0"/>
        </c:dLbls>
        <c:gapWidth val="65"/>
        <c:axId val="99308288"/>
        <c:axId val="99309824"/>
      </c:barChart>
      <c:catAx>
        <c:axId val="99308288"/>
        <c:scaling>
          <c:orientation val="minMax"/>
        </c:scaling>
        <c:delete val="0"/>
        <c:axPos val="b"/>
        <c:numFmt formatCode="General" sourceLinked="1"/>
        <c:majorTickMark val="out"/>
        <c:minorTickMark val="none"/>
        <c:tickLblPos val="nextTo"/>
        <c:txPr>
          <a:bodyPr/>
          <a:lstStyle/>
          <a:p>
            <a:pPr>
              <a:defRPr sz="1000">
                <a:latin typeface="Calibri" panose="020F0502020204030204" pitchFamily="34" charset="0"/>
                <a:cs typeface="Calibri" panose="020F0502020204030204" pitchFamily="34" charset="0"/>
              </a:defRPr>
            </a:pPr>
            <a:endParaRPr lang="en-NG"/>
          </a:p>
        </c:txPr>
        <c:crossAx val="99309824"/>
        <c:crosses val="autoZero"/>
        <c:auto val="1"/>
        <c:lblAlgn val="ctr"/>
        <c:lblOffset val="100"/>
        <c:noMultiLvlLbl val="0"/>
      </c:catAx>
      <c:valAx>
        <c:axId val="99309824"/>
        <c:scaling>
          <c:orientation val="minMax"/>
        </c:scaling>
        <c:delete val="0"/>
        <c:axPos val="l"/>
        <c:numFmt formatCode="#,##0.0" sourceLinked="0"/>
        <c:majorTickMark val="out"/>
        <c:minorTickMark val="none"/>
        <c:tickLblPos val="nextTo"/>
        <c:txPr>
          <a:bodyPr/>
          <a:lstStyle/>
          <a:p>
            <a:pPr>
              <a:defRPr sz="1000">
                <a:latin typeface="Calibri" panose="020F0502020204030204" pitchFamily="34" charset="0"/>
                <a:cs typeface="Calibri" panose="020F0502020204030204" pitchFamily="34" charset="0"/>
              </a:defRPr>
            </a:pPr>
            <a:endParaRPr lang="en-NG"/>
          </a:p>
        </c:txPr>
        <c:crossAx val="99308288"/>
        <c:crosses val="autoZero"/>
        <c:crossBetween val="between"/>
      </c:valAx>
    </c:plotArea>
    <c:plotVisOnly val="1"/>
    <c:dispBlanksAs val="gap"/>
    <c:showDLblsOverMax val="0"/>
  </c:chart>
  <c:txPr>
    <a:bodyPr/>
    <a:lstStyle/>
    <a:p>
      <a:pPr>
        <a:defRPr sz="1400">
          <a:latin typeface="Arial" panose="020B0604020202020204" pitchFamily="34" charset="0"/>
          <a:cs typeface="Arial" panose="020B0604020202020204" pitchFamily="34" charset="0"/>
        </a:defRPr>
      </a:pPr>
      <a:endParaRPr lang="en-NG"/>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44081350870351"/>
          <c:y val="3.4357586282975368E-2"/>
          <c:w val="0.76590982005013097"/>
          <c:h val="0.87052470528689474"/>
        </c:manualLayout>
      </c:layout>
      <c:lineChart>
        <c:grouping val="standard"/>
        <c:varyColors val="0"/>
        <c:ser>
          <c:idx val="0"/>
          <c:order val="0"/>
          <c:tx>
            <c:strRef>
              <c:f>Sheet1!$B$1</c:f>
              <c:strCache>
                <c:ptCount val="1"/>
                <c:pt idx="0">
                  <c:v>All ages estimate</c:v>
                </c:pt>
              </c:strCache>
            </c:strRef>
          </c:tx>
          <c:spPr>
            <a:ln w="76200">
              <a:solidFill>
                <a:schemeClr val="accent2"/>
              </a:solidFill>
              <a:prstDash val="sysDot"/>
            </a:ln>
          </c:spPr>
          <c:marker>
            <c:symbol val="none"/>
          </c:marker>
          <c:dPt>
            <c:idx val="18"/>
            <c:bubble3D val="0"/>
            <c:spPr>
              <a:ln w="88900">
                <a:solidFill>
                  <a:srgbClr val="00B050"/>
                </a:solidFill>
                <a:prstDash val="sysDot"/>
              </a:ln>
              <a:effectLst>
                <a:glow>
                  <a:srgbClr val="002060"/>
                </a:glow>
              </a:effectLst>
            </c:spPr>
            <c:extLst>
              <c:ext xmlns:c16="http://schemas.microsoft.com/office/drawing/2014/chart" uri="{C3380CC4-5D6E-409C-BE32-E72D297353CC}">
                <c16:uniqueId val="{00000002-BC44-4485-9E3A-EEE550348E48}"/>
              </c:ext>
            </c:extLst>
          </c:dPt>
          <c:dPt>
            <c:idx val="19"/>
            <c:bubble3D val="0"/>
            <c:spPr>
              <a:ln w="76200">
                <a:solidFill>
                  <a:srgbClr val="002060"/>
                </a:solidFill>
                <a:prstDash val="sysDot"/>
              </a:ln>
            </c:spPr>
            <c:extLst>
              <c:ext xmlns:c16="http://schemas.microsoft.com/office/drawing/2014/chart" uri="{C3380CC4-5D6E-409C-BE32-E72D297353CC}">
                <c16:uniqueId val="{00000001-BC44-4485-9E3A-EEE550348E48}"/>
              </c:ext>
            </c:extLst>
          </c:dPt>
          <c:dPt>
            <c:idx val="30"/>
            <c:bubble3D val="0"/>
            <c:extLst>
              <c:ext xmlns:c16="http://schemas.microsoft.com/office/drawing/2014/chart" uri="{C3380CC4-5D6E-409C-BE32-E72D297353CC}">
                <c16:uniqueId val="{00000000-277A-4CAC-814D-E0464D428D01}"/>
              </c:ext>
            </c:extLst>
          </c:dPt>
          <c:cat>
            <c:numRef>
              <c:f>Sheet1!$A$2:$A$21</c:f>
              <c:numCache>
                <c:formatCode>General</c:formatCode>
                <c:ptCount val="20"/>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numCache>
            </c:numRef>
          </c:cat>
          <c:val>
            <c:numRef>
              <c:f>Sheet1!$B$2:$B$21</c:f>
              <c:numCache>
                <c:formatCode>_(* #,##0_);_(* \(#,##0\);_(* "-"??_);_(@_)</c:formatCode>
                <c:ptCount val="20"/>
                <c:pt idx="0">
                  <c:v>1800000</c:v>
                </c:pt>
                <c:pt idx="1">
                  <c:v>1900000</c:v>
                </c:pt>
                <c:pt idx="2">
                  <c:v>1900000</c:v>
                </c:pt>
                <c:pt idx="3">
                  <c:v>1900000</c:v>
                </c:pt>
                <c:pt idx="4">
                  <c:v>1900000</c:v>
                </c:pt>
                <c:pt idx="5">
                  <c:v>1800000</c:v>
                </c:pt>
                <c:pt idx="6">
                  <c:v>1700000</c:v>
                </c:pt>
                <c:pt idx="7">
                  <c:v>1500000</c:v>
                </c:pt>
                <c:pt idx="8">
                  <c:v>1400000</c:v>
                </c:pt>
                <c:pt idx="9">
                  <c:v>1300000</c:v>
                </c:pt>
                <c:pt idx="10">
                  <c:v>1200000</c:v>
                </c:pt>
                <c:pt idx="11">
                  <c:v>1200000</c:v>
                </c:pt>
                <c:pt idx="12">
                  <c:v>1100000</c:v>
                </c:pt>
                <c:pt idx="13">
                  <c:v>1000000</c:v>
                </c:pt>
                <c:pt idx="14">
                  <c:v>990000</c:v>
                </c:pt>
                <c:pt idx="15">
                  <c:v>940000</c:v>
                </c:pt>
                <c:pt idx="16" formatCode="General">
                  <c:v>900000</c:v>
                </c:pt>
                <c:pt idx="18">
                  <c:v>500000</c:v>
                </c:pt>
              </c:numCache>
            </c:numRef>
          </c:val>
          <c:smooth val="0"/>
          <c:extLst>
            <c:ext xmlns:c16="http://schemas.microsoft.com/office/drawing/2014/chart" uri="{C3380CC4-5D6E-409C-BE32-E72D297353CC}">
              <c16:uniqueId val="{00000001-277A-4CAC-814D-E0464D428D01}"/>
            </c:ext>
          </c:extLst>
        </c:ser>
        <c:dLbls>
          <c:showLegendKey val="0"/>
          <c:showVal val="0"/>
          <c:showCatName val="0"/>
          <c:showSerName val="0"/>
          <c:showPercent val="0"/>
          <c:showBubbleSize val="0"/>
        </c:dLbls>
        <c:smooth val="0"/>
        <c:axId val="99399936"/>
        <c:axId val="99405824"/>
      </c:lineChart>
      <c:catAx>
        <c:axId val="99399936"/>
        <c:scaling>
          <c:orientation val="minMax"/>
        </c:scaling>
        <c:delete val="0"/>
        <c:axPos val="b"/>
        <c:numFmt formatCode="General" sourceLinked="1"/>
        <c:majorTickMark val="out"/>
        <c:minorTickMark val="none"/>
        <c:tickLblPos val="nextTo"/>
        <c:txPr>
          <a:bodyPr/>
          <a:lstStyle/>
          <a:p>
            <a:pPr>
              <a:defRPr sz="900"/>
            </a:pPr>
            <a:endParaRPr lang="en-NG"/>
          </a:p>
        </c:txPr>
        <c:crossAx val="99405824"/>
        <c:crosses val="autoZero"/>
        <c:auto val="1"/>
        <c:lblAlgn val="ctr"/>
        <c:lblOffset val="100"/>
        <c:tickLblSkip val="2"/>
        <c:noMultiLvlLbl val="0"/>
      </c:catAx>
      <c:valAx>
        <c:axId val="99405824"/>
        <c:scaling>
          <c:orientation val="minMax"/>
        </c:scaling>
        <c:delete val="0"/>
        <c:axPos val="l"/>
        <c:majorGridlines>
          <c:spPr>
            <a:ln>
              <a:noFill/>
            </a:ln>
          </c:spPr>
        </c:majorGridlines>
        <c:title>
          <c:tx>
            <c:rich>
              <a:bodyPr rot="-5400000" vert="horz"/>
              <a:lstStyle/>
              <a:p>
                <a:pPr>
                  <a:defRPr sz="1600"/>
                </a:pPr>
                <a:r>
                  <a:rPr lang="en-US" sz="1400" b="0" dirty="0"/>
                  <a:t>Annual AIDS-related</a:t>
                </a:r>
                <a:r>
                  <a:rPr lang="en-US" sz="1400" b="0" baseline="0" dirty="0"/>
                  <a:t> deaths</a:t>
                </a:r>
                <a:endParaRPr lang="en-US" sz="1400" b="0" dirty="0"/>
              </a:p>
            </c:rich>
          </c:tx>
          <c:layout>
            <c:manualLayout>
              <c:xMode val="edge"/>
              <c:yMode val="edge"/>
              <c:x val="2.9289092094972038E-3"/>
              <c:y val="0.17558521452133496"/>
            </c:manualLayout>
          </c:layout>
          <c:overlay val="0"/>
        </c:title>
        <c:numFmt formatCode="0.0,,&quot; M&quot;;" sourceLinked="0"/>
        <c:majorTickMark val="out"/>
        <c:minorTickMark val="none"/>
        <c:tickLblPos val="nextTo"/>
        <c:txPr>
          <a:bodyPr/>
          <a:lstStyle/>
          <a:p>
            <a:pPr>
              <a:defRPr sz="900"/>
            </a:pPr>
            <a:endParaRPr lang="en-NG"/>
          </a:p>
        </c:txPr>
        <c:crossAx val="99399936"/>
        <c:crosses val="autoZero"/>
        <c:crossBetween val="midCat"/>
        <c:majorUnit val="1000000"/>
      </c:valAx>
    </c:plotArea>
    <c:plotVisOnly val="1"/>
    <c:dispBlanksAs val="gap"/>
    <c:showDLblsOverMax val="0"/>
  </c:chart>
  <c:spPr>
    <a:ln>
      <a:noFill/>
    </a:ln>
  </c:spPr>
  <c:txPr>
    <a:bodyPr/>
    <a:lstStyle/>
    <a:p>
      <a:pPr>
        <a:defRPr sz="1400">
          <a:latin typeface="Calibri" panose="020F0502020204030204" pitchFamily="34" charset="0"/>
          <a:cs typeface="Calibri" panose="020F0502020204030204" pitchFamily="34" charset="0"/>
        </a:defRPr>
      </a:pPr>
      <a:endParaRPr lang="en-NG"/>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 </a:t>
            </a:r>
          </a:p>
        </c:rich>
      </c:tx>
      <c:overlay val="0"/>
    </c:title>
    <c:autoTitleDeleted val="0"/>
    <c:plotArea>
      <c:layout>
        <c:manualLayout>
          <c:layoutTarget val="inner"/>
          <c:xMode val="edge"/>
          <c:yMode val="edge"/>
          <c:x val="0.10748236172313323"/>
          <c:y val="5.4464014366625228E-2"/>
          <c:w val="0.84984759861019077"/>
          <c:h val="0.8643153139511407"/>
        </c:manualLayout>
      </c:layout>
      <c:barChart>
        <c:barDir val="col"/>
        <c:grouping val="clustered"/>
        <c:varyColors val="0"/>
        <c:ser>
          <c:idx val="0"/>
          <c:order val="0"/>
          <c:tx>
            <c:strRef>
              <c:f>Sheet1!$B$1</c:f>
              <c:strCache>
                <c:ptCount val="1"/>
                <c:pt idx="0">
                  <c:v> Historical LMIC ART Estimates</c:v>
                </c:pt>
              </c:strCache>
            </c:strRef>
          </c:tx>
          <c:spPr>
            <a:solidFill>
              <a:schemeClr val="accent6"/>
            </a:solidFill>
          </c:spPr>
          <c:invertIfNegative val="0"/>
          <c:dPt>
            <c:idx val="0"/>
            <c:invertIfNegative val="0"/>
            <c:bubble3D val="0"/>
            <c:spPr>
              <a:solidFill>
                <a:schemeClr val="accent6"/>
              </a:solidFill>
            </c:spPr>
            <c:extLst>
              <c:ext xmlns:c16="http://schemas.microsoft.com/office/drawing/2014/chart" uri="{C3380CC4-5D6E-409C-BE32-E72D297353CC}">
                <c16:uniqueId val="{00000001-D329-496D-A050-B33A9EAFEDFC}"/>
              </c:ext>
            </c:extLst>
          </c:dPt>
          <c:dPt>
            <c:idx val="5"/>
            <c:invertIfNegative val="0"/>
            <c:bubble3D val="0"/>
            <c:extLst>
              <c:ext xmlns:c16="http://schemas.microsoft.com/office/drawing/2014/chart" uri="{C3380CC4-5D6E-409C-BE32-E72D297353CC}">
                <c16:uniqueId val="{00000002-D329-496D-A050-B33A9EAFEDFC}"/>
              </c:ext>
            </c:extLst>
          </c:dPt>
          <c:dPt>
            <c:idx val="6"/>
            <c:invertIfNegative val="0"/>
            <c:bubble3D val="0"/>
            <c:extLst>
              <c:ext xmlns:c16="http://schemas.microsoft.com/office/drawing/2014/chart" uri="{C3380CC4-5D6E-409C-BE32-E72D297353CC}">
                <c16:uniqueId val="{00000003-D329-496D-A050-B33A9EAFEDFC}"/>
              </c:ext>
            </c:extLst>
          </c:dPt>
          <c:dPt>
            <c:idx val="7"/>
            <c:invertIfNegative val="0"/>
            <c:bubble3D val="0"/>
            <c:extLst>
              <c:ext xmlns:c16="http://schemas.microsoft.com/office/drawing/2014/chart" uri="{C3380CC4-5D6E-409C-BE32-E72D297353CC}">
                <c16:uniqueId val="{00000004-D329-496D-A050-B33A9EAFEDFC}"/>
              </c:ext>
            </c:extLst>
          </c:dPt>
          <c:dPt>
            <c:idx val="8"/>
            <c:invertIfNegative val="0"/>
            <c:bubble3D val="0"/>
            <c:extLst>
              <c:ext xmlns:c16="http://schemas.microsoft.com/office/drawing/2014/chart" uri="{C3380CC4-5D6E-409C-BE32-E72D297353CC}">
                <c16:uniqueId val="{00000005-D329-496D-A050-B33A9EAFEDFC}"/>
              </c:ext>
            </c:extLst>
          </c:dPt>
          <c:dPt>
            <c:idx val="9"/>
            <c:invertIfNegative val="0"/>
            <c:bubble3D val="0"/>
            <c:extLst>
              <c:ext xmlns:c16="http://schemas.microsoft.com/office/drawing/2014/chart" uri="{C3380CC4-5D6E-409C-BE32-E72D297353CC}">
                <c16:uniqueId val="{00000006-D329-496D-A050-B33A9EAFEDFC}"/>
              </c:ext>
            </c:extLst>
          </c:dPt>
          <c:dPt>
            <c:idx val="10"/>
            <c:invertIfNegative val="0"/>
            <c:bubble3D val="0"/>
            <c:extLst>
              <c:ext xmlns:c16="http://schemas.microsoft.com/office/drawing/2014/chart" uri="{C3380CC4-5D6E-409C-BE32-E72D297353CC}">
                <c16:uniqueId val="{00000007-D329-496D-A050-B33A9EAFEDFC}"/>
              </c:ext>
            </c:extLst>
          </c:dPt>
          <c:dPt>
            <c:idx val="14"/>
            <c:invertIfNegative val="0"/>
            <c:bubble3D val="0"/>
            <c:spPr>
              <a:solidFill>
                <a:schemeClr val="accent2"/>
              </a:solidFill>
            </c:spPr>
            <c:extLst>
              <c:ext xmlns:c16="http://schemas.microsoft.com/office/drawing/2014/chart" uri="{C3380CC4-5D6E-409C-BE32-E72D297353CC}">
                <c16:uniqueId val="{00000009-D329-496D-A050-B33A9EAFEDFC}"/>
              </c:ext>
            </c:extLst>
          </c:dPt>
          <c:dPt>
            <c:idx val="15"/>
            <c:invertIfNegative val="0"/>
            <c:bubble3D val="0"/>
            <c:spPr>
              <a:solidFill>
                <a:schemeClr val="accent2"/>
              </a:solidFill>
            </c:spPr>
            <c:extLst>
              <c:ext xmlns:c16="http://schemas.microsoft.com/office/drawing/2014/chart" uri="{C3380CC4-5D6E-409C-BE32-E72D297353CC}">
                <c16:uniqueId val="{0000000B-D329-496D-A050-B33A9EAFEDFC}"/>
              </c:ext>
            </c:extLst>
          </c:dPt>
          <c:dPt>
            <c:idx val="16"/>
            <c:invertIfNegative val="0"/>
            <c:bubble3D val="0"/>
            <c:spPr>
              <a:solidFill>
                <a:schemeClr val="accent2"/>
              </a:solidFill>
            </c:spPr>
            <c:extLst>
              <c:ext xmlns:c16="http://schemas.microsoft.com/office/drawing/2014/chart" uri="{C3380CC4-5D6E-409C-BE32-E72D297353CC}">
                <c16:uniqueId val="{0000000D-D329-496D-A050-B33A9EAFEDFC}"/>
              </c:ext>
            </c:extLst>
          </c:dPt>
          <c:dPt>
            <c:idx val="17"/>
            <c:invertIfNegative val="0"/>
            <c:bubble3D val="0"/>
            <c:spPr>
              <a:solidFill>
                <a:schemeClr val="accent2">
                  <a:lumMod val="60000"/>
                  <a:lumOff val="40000"/>
                </a:schemeClr>
              </a:solidFill>
            </c:spPr>
            <c:extLst>
              <c:ext xmlns:c16="http://schemas.microsoft.com/office/drawing/2014/chart" uri="{C3380CC4-5D6E-409C-BE32-E72D297353CC}">
                <c16:uniqueId val="{0000000F-D329-496D-A050-B33A9EAFEDFC}"/>
              </c:ext>
            </c:extLst>
          </c:dPt>
          <c:dPt>
            <c:idx val="18"/>
            <c:invertIfNegative val="0"/>
            <c:bubble3D val="0"/>
            <c:spPr>
              <a:solidFill>
                <a:schemeClr val="accent2">
                  <a:lumMod val="60000"/>
                  <a:lumOff val="40000"/>
                </a:schemeClr>
              </a:solidFill>
            </c:spPr>
            <c:extLst>
              <c:ext xmlns:c16="http://schemas.microsoft.com/office/drawing/2014/chart" uri="{C3380CC4-5D6E-409C-BE32-E72D297353CC}">
                <c16:uniqueId val="{00000011-D329-496D-A050-B33A9EAFEDFC}"/>
              </c:ext>
            </c:extLst>
          </c:dPt>
          <c:dPt>
            <c:idx val="19"/>
            <c:invertIfNegative val="0"/>
            <c:bubble3D val="0"/>
            <c:spPr>
              <a:solidFill>
                <a:schemeClr val="accent2">
                  <a:lumMod val="60000"/>
                  <a:lumOff val="40000"/>
                </a:schemeClr>
              </a:solidFill>
            </c:spPr>
            <c:extLst>
              <c:ext xmlns:c16="http://schemas.microsoft.com/office/drawing/2014/chart" uri="{C3380CC4-5D6E-409C-BE32-E72D297353CC}">
                <c16:uniqueId val="{00000013-D329-496D-A050-B33A9EAFEDFC}"/>
              </c:ext>
            </c:extLst>
          </c:dPt>
          <c:dLbls>
            <c:numFmt formatCode="#,##0.000" sourceLinked="0"/>
            <c:spPr>
              <a:noFill/>
              <a:ln>
                <a:noFill/>
              </a:ln>
              <a:effectLst/>
            </c:spPr>
            <c:txPr>
              <a:bodyPr/>
              <a:lstStyle/>
              <a:p>
                <a:pPr>
                  <a:defRPr sz="1100" b="1">
                    <a:latin typeface="Calibri" panose="020F0502020204030204" pitchFamily="34" charset="0"/>
                    <a:cs typeface="Calibri" panose="020F0502020204030204" pitchFamily="34" charset="0"/>
                  </a:defRPr>
                </a:pPr>
                <a:endParaRPr lang="en-NG"/>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Sheet1!$A$2:$A$10</c:f>
              <c:numCache>
                <c:formatCode>General</c:formatCode>
                <c:ptCount val="9"/>
                <c:pt idx="0">
                  <c:v>2012</c:v>
                </c:pt>
                <c:pt idx="1">
                  <c:v>2013</c:v>
                </c:pt>
                <c:pt idx="2">
                  <c:v>2014</c:v>
                </c:pt>
                <c:pt idx="3">
                  <c:v>2015</c:v>
                </c:pt>
                <c:pt idx="4">
                  <c:v>2016</c:v>
                </c:pt>
                <c:pt idx="5">
                  <c:v>2017</c:v>
                </c:pt>
                <c:pt idx="6">
                  <c:v>2018</c:v>
                </c:pt>
                <c:pt idx="7">
                  <c:v>2019</c:v>
                </c:pt>
                <c:pt idx="8">
                  <c:v>2020</c:v>
                </c:pt>
              </c:numCache>
            </c:numRef>
          </c:cat>
          <c:val>
            <c:numRef>
              <c:f>Sheet1!$B$2:$B$10</c:f>
              <c:numCache>
                <c:formatCode>_(* #,##0.000_);_(* \(#,##0.000\);_(* "-"??_);_(@_)</c:formatCode>
                <c:ptCount val="9"/>
                <c:pt idx="0">
                  <c:v>0.49102099999999999</c:v>
                </c:pt>
                <c:pt idx="1">
                  <c:v>0.63939699999999999</c:v>
                </c:pt>
                <c:pt idx="2">
                  <c:v>0.74738199999999999</c:v>
                </c:pt>
                <c:pt idx="3">
                  <c:v>0.85396899999999998</c:v>
                </c:pt>
                <c:pt idx="4">
                  <c:v>0.98397999999999997</c:v>
                </c:pt>
                <c:pt idx="5">
                  <c:v>1.0662529999999999</c:v>
                </c:pt>
                <c:pt idx="6">
                  <c:v>1.044019</c:v>
                </c:pt>
                <c:pt idx="7">
                  <c:v>1.1459999999999999</c:v>
                </c:pt>
                <c:pt idx="8">
                  <c:v>1.492</c:v>
                </c:pt>
              </c:numCache>
            </c:numRef>
          </c:val>
          <c:extLst>
            <c:ext xmlns:c16="http://schemas.microsoft.com/office/drawing/2014/chart" uri="{C3380CC4-5D6E-409C-BE32-E72D297353CC}">
              <c16:uniqueId val="{00000014-D329-496D-A050-B33A9EAFEDFC}"/>
            </c:ext>
          </c:extLst>
        </c:ser>
        <c:dLbls>
          <c:showLegendKey val="0"/>
          <c:showVal val="0"/>
          <c:showCatName val="0"/>
          <c:showSerName val="0"/>
          <c:showPercent val="0"/>
          <c:showBubbleSize val="0"/>
        </c:dLbls>
        <c:gapWidth val="65"/>
        <c:axId val="99308288"/>
        <c:axId val="99309824"/>
      </c:barChart>
      <c:catAx>
        <c:axId val="99308288"/>
        <c:scaling>
          <c:orientation val="minMax"/>
        </c:scaling>
        <c:delete val="0"/>
        <c:axPos val="b"/>
        <c:numFmt formatCode="General" sourceLinked="1"/>
        <c:majorTickMark val="out"/>
        <c:minorTickMark val="none"/>
        <c:tickLblPos val="nextTo"/>
        <c:txPr>
          <a:bodyPr/>
          <a:lstStyle/>
          <a:p>
            <a:pPr>
              <a:defRPr sz="1000">
                <a:latin typeface="Calibri" panose="020F0502020204030204" pitchFamily="34" charset="0"/>
                <a:cs typeface="Calibri" panose="020F0502020204030204" pitchFamily="34" charset="0"/>
              </a:defRPr>
            </a:pPr>
            <a:endParaRPr lang="en-NG"/>
          </a:p>
        </c:txPr>
        <c:crossAx val="99309824"/>
        <c:crosses val="autoZero"/>
        <c:auto val="1"/>
        <c:lblAlgn val="ctr"/>
        <c:lblOffset val="100"/>
        <c:noMultiLvlLbl val="0"/>
      </c:catAx>
      <c:valAx>
        <c:axId val="99309824"/>
        <c:scaling>
          <c:orientation val="minMax"/>
        </c:scaling>
        <c:delete val="0"/>
        <c:axPos val="l"/>
        <c:numFmt formatCode="#,##0.0" sourceLinked="0"/>
        <c:majorTickMark val="out"/>
        <c:minorTickMark val="none"/>
        <c:tickLblPos val="nextTo"/>
        <c:txPr>
          <a:bodyPr/>
          <a:lstStyle/>
          <a:p>
            <a:pPr>
              <a:defRPr sz="1200">
                <a:latin typeface="Calibri" panose="020F0502020204030204" pitchFamily="34" charset="0"/>
                <a:cs typeface="Calibri" panose="020F0502020204030204" pitchFamily="34" charset="0"/>
              </a:defRPr>
            </a:pPr>
            <a:endParaRPr lang="en-NG"/>
          </a:p>
        </c:txPr>
        <c:crossAx val="99308288"/>
        <c:crosses val="autoZero"/>
        <c:crossBetween val="between"/>
      </c:valAx>
    </c:plotArea>
    <c:plotVisOnly val="1"/>
    <c:dispBlanksAs val="gap"/>
    <c:showDLblsOverMax val="0"/>
  </c:chart>
  <c:txPr>
    <a:bodyPr/>
    <a:lstStyle/>
    <a:p>
      <a:pPr>
        <a:defRPr sz="1400">
          <a:latin typeface="Arial" panose="020B0604020202020204" pitchFamily="34" charset="0"/>
          <a:cs typeface="Arial" panose="020B0604020202020204" pitchFamily="34" charset="0"/>
        </a:defRPr>
      </a:pPr>
      <a:endParaRPr lang="en-NG"/>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15949260838276"/>
          <c:y val="3.4357494331805086E-2"/>
          <c:w val="0.78479057242807115"/>
          <c:h val="0.87052470528689474"/>
        </c:manualLayout>
      </c:layout>
      <c:barChart>
        <c:barDir val="col"/>
        <c:grouping val="clustered"/>
        <c:varyColors val="0"/>
        <c:ser>
          <c:idx val="0"/>
          <c:order val="0"/>
          <c:tx>
            <c:strRef>
              <c:f>Sheet1!$B$1</c:f>
              <c:strCache>
                <c:ptCount val="1"/>
                <c:pt idx="0">
                  <c:v>All ages estimate</c:v>
                </c:pt>
              </c:strCache>
            </c:strRef>
          </c:tx>
          <c:spPr>
            <a:solidFill>
              <a:schemeClr val="accent6"/>
            </a:solidFill>
            <a:ln w="9525">
              <a:solidFill>
                <a:schemeClr val="accent2"/>
              </a:solidFill>
              <a:prstDash val="sysDot"/>
            </a:ln>
          </c:spPr>
          <c:invertIfNegative val="0"/>
          <c:dPt>
            <c:idx val="0"/>
            <c:invertIfNegative val="0"/>
            <c:bubble3D val="0"/>
            <c:spPr>
              <a:solidFill>
                <a:schemeClr val="accent6"/>
              </a:solidFill>
              <a:ln w="9525">
                <a:solidFill>
                  <a:schemeClr val="accent2"/>
                </a:solidFill>
                <a:prstDash val="sysDot"/>
              </a:ln>
            </c:spPr>
            <c:extLst>
              <c:ext xmlns:c16="http://schemas.microsoft.com/office/drawing/2014/chart" uri="{C3380CC4-5D6E-409C-BE32-E72D297353CC}">
                <c16:uniqueId val="{00000001-F747-4134-9F50-070A106B5DC4}"/>
              </c:ext>
            </c:extLst>
          </c:dPt>
          <c:dPt>
            <c:idx val="30"/>
            <c:invertIfNegative val="0"/>
            <c:bubble3D val="0"/>
            <c:extLst>
              <c:ext xmlns:c16="http://schemas.microsoft.com/office/drawing/2014/chart" uri="{C3380CC4-5D6E-409C-BE32-E72D297353CC}">
                <c16:uniqueId val="{00000000-AC30-48B2-B498-A89C708189A2}"/>
              </c:ext>
            </c:extLst>
          </c:dPt>
          <c:cat>
            <c:numRef>
              <c:f>Sheet1!$A$2:$A$12</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Sheet1!$B$2:$B$12</c:f>
              <c:numCache>
                <c:formatCode>_(* #,##0_);_(* \(#,##0\);_(* "-"??_);_(@_)</c:formatCode>
                <c:ptCount val="11"/>
                <c:pt idx="0">
                  <c:v>72257</c:v>
                </c:pt>
                <c:pt idx="1">
                  <c:v>68000</c:v>
                </c:pt>
                <c:pt idx="2">
                  <c:v>67000</c:v>
                </c:pt>
                <c:pt idx="3">
                  <c:v>60000</c:v>
                </c:pt>
                <c:pt idx="4">
                  <c:v>52000</c:v>
                </c:pt>
                <c:pt idx="5">
                  <c:v>48000</c:v>
                </c:pt>
                <c:pt idx="6">
                  <c:v>47000</c:v>
                </c:pt>
                <c:pt idx="7">
                  <c:v>48000</c:v>
                </c:pt>
                <c:pt idx="8">
                  <c:v>49000</c:v>
                </c:pt>
                <c:pt idx="9">
                  <c:v>51000</c:v>
                </c:pt>
                <c:pt idx="10" formatCode="0.00">
                  <c:v>49000</c:v>
                </c:pt>
              </c:numCache>
            </c:numRef>
          </c:val>
          <c:extLst>
            <c:ext xmlns:c16="http://schemas.microsoft.com/office/drawing/2014/chart" uri="{C3380CC4-5D6E-409C-BE32-E72D297353CC}">
              <c16:uniqueId val="{00000001-AC30-48B2-B498-A89C708189A2}"/>
            </c:ext>
          </c:extLst>
        </c:ser>
        <c:dLbls>
          <c:showLegendKey val="0"/>
          <c:showVal val="0"/>
          <c:showCatName val="0"/>
          <c:showSerName val="0"/>
          <c:showPercent val="0"/>
          <c:showBubbleSize val="0"/>
        </c:dLbls>
        <c:gapWidth val="150"/>
        <c:axId val="99399936"/>
        <c:axId val="99405824"/>
      </c:barChart>
      <c:catAx>
        <c:axId val="99399936"/>
        <c:scaling>
          <c:orientation val="minMax"/>
        </c:scaling>
        <c:delete val="0"/>
        <c:axPos val="b"/>
        <c:numFmt formatCode="General" sourceLinked="1"/>
        <c:majorTickMark val="out"/>
        <c:minorTickMark val="none"/>
        <c:tickLblPos val="nextTo"/>
        <c:txPr>
          <a:bodyPr/>
          <a:lstStyle/>
          <a:p>
            <a:pPr>
              <a:defRPr sz="900"/>
            </a:pPr>
            <a:endParaRPr lang="en-NG"/>
          </a:p>
        </c:txPr>
        <c:crossAx val="99405824"/>
        <c:crosses val="autoZero"/>
        <c:auto val="1"/>
        <c:lblAlgn val="ctr"/>
        <c:lblOffset val="100"/>
        <c:noMultiLvlLbl val="0"/>
      </c:catAx>
      <c:valAx>
        <c:axId val="99405824"/>
        <c:scaling>
          <c:orientation val="minMax"/>
        </c:scaling>
        <c:delete val="0"/>
        <c:axPos val="l"/>
        <c:majorGridlines>
          <c:spPr>
            <a:ln>
              <a:noFill/>
            </a:ln>
          </c:spPr>
        </c:majorGridlines>
        <c:title>
          <c:tx>
            <c:rich>
              <a:bodyPr rot="-5400000" vert="horz"/>
              <a:lstStyle/>
              <a:p>
                <a:pPr>
                  <a:defRPr sz="1200"/>
                </a:pPr>
                <a:r>
                  <a:rPr lang="en-US" sz="1200" b="0" dirty="0"/>
                  <a:t>Annual AIDS-related</a:t>
                </a:r>
                <a:r>
                  <a:rPr lang="en-US" sz="1200" b="0" baseline="0" dirty="0"/>
                  <a:t> deaths</a:t>
                </a:r>
                <a:endParaRPr lang="en-US" sz="1200" b="0" dirty="0"/>
              </a:p>
            </c:rich>
          </c:tx>
          <c:layout>
            <c:manualLayout>
              <c:xMode val="edge"/>
              <c:yMode val="edge"/>
              <c:x val="2.9289092094972038E-3"/>
              <c:y val="0.17558521452133496"/>
            </c:manualLayout>
          </c:layout>
          <c:overlay val="0"/>
        </c:title>
        <c:numFmt formatCode="#,##0" sourceLinked="0"/>
        <c:majorTickMark val="out"/>
        <c:minorTickMark val="none"/>
        <c:tickLblPos val="nextTo"/>
        <c:txPr>
          <a:bodyPr/>
          <a:lstStyle/>
          <a:p>
            <a:pPr>
              <a:defRPr sz="900"/>
            </a:pPr>
            <a:endParaRPr lang="en-NG"/>
          </a:p>
        </c:txPr>
        <c:crossAx val="99399936"/>
        <c:crosses val="autoZero"/>
        <c:crossBetween val="between"/>
        <c:majorUnit val="40000"/>
        <c:minorUnit val="20000"/>
      </c:valAx>
      <c:spPr>
        <a:ln w="3175"/>
      </c:spPr>
    </c:plotArea>
    <c:plotVisOnly val="1"/>
    <c:dispBlanksAs val="gap"/>
    <c:showDLblsOverMax val="0"/>
  </c:chart>
  <c:spPr>
    <a:ln>
      <a:noFill/>
    </a:ln>
  </c:spPr>
  <c:txPr>
    <a:bodyPr/>
    <a:lstStyle/>
    <a:p>
      <a:pPr>
        <a:defRPr sz="1400">
          <a:latin typeface="Calibri" panose="020F0502020204030204" pitchFamily="34" charset="0"/>
          <a:cs typeface="Calibri" panose="020F0502020204030204" pitchFamily="34" charset="0"/>
        </a:defRPr>
      </a:pPr>
      <a:endParaRPr lang="en-NG"/>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0"/>
    <c:plotArea>
      <c:layout/>
      <c:pieChart>
        <c:varyColors val="1"/>
        <c:ser>
          <c:idx val="0"/>
          <c:order val="0"/>
          <c:spPr>
            <a:ln>
              <a:solidFill>
                <a:schemeClr val="bg1">
                  <a:lumMod val="50000"/>
                </a:schemeClr>
              </a:solidFill>
            </a:ln>
          </c:spPr>
          <c:dPt>
            <c:idx val="0"/>
            <c:bubble3D val="0"/>
            <c:spPr>
              <a:solidFill>
                <a:schemeClr val="accent5">
                  <a:lumMod val="50000"/>
                </a:schemeClr>
              </a:solidFill>
              <a:ln>
                <a:solidFill>
                  <a:schemeClr val="bg1">
                    <a:lumMod val="50000"/>
                  </a:schemeClr>
                </a:solidFill>
              </a:ln>
            </c:spPr>
            <c:extLst>
              <c:ext xmlns:c16="http://schemas.microsoft.com/office/drawing/2014/chart" uri="{C3380CC4-5D6E-409C-BE32-E72D297353CC}">
                <c16:uniqueId val="{00000001-8706-47E4-927A-A0ABBBB30868}"/>
              </c:ext>
            </c:extLst>
          </c:dPt>
          <c:dPt>
            <c:idx val="1"/>
            <c:bubble3D val="0"/>
            <c:spPr>
              <a:solidFill>
                <a:schemeClr val="accent1">
                  <a:lumMod val="75000"/>
                </a:schemeClr>
              </a:solidFill>
              <a:ln>
                <a:solidFill>
                  <a:schemeClr val="bg1">
                    <a:lumMod val="50000"/>
                  </a:schemeClr>
                </a:solidFill>
              </a:ln>
            </c:spPr>
            <c:extLst>
              <c:ext xmlns:c16="http://schemas.microsoft.com/office/drawing/2014/chart" uri="{C3380CC4-5D6E-409C-BE32-E72D297353CC}">
                <c16:uniqueId val="{00000003-8706-47E4-927A-A0ABBBB30868}"/>
              </c:ext>
            </c:extLst>
          </c:dPt>
          <c:dPt>
            <c:idx val="2"/>
            <c:bubble3D val="0"/>
            <c:spPr>
              <a:solidFill>
                <a:schemeClr val="accent5">
                  <a:lumMod val="90000"/>
                </a:schemeClr>
              </a:solidFill>
              <a:ln>
                <a:solidFill>
                  <a:schemeClr val="bg1">
                    <a:lumMod val="50000"/>
                  </a:schemeClr>
                </a:solidFill>
              </a:ln>
            </c:spPr>
            <c:extLst>
              <c:ext xmlns:c16="http://schemas.microsoft.com/office/drawing/2014/chart" uri="{C3380CC4-5D6E-409C-BE32-E72D297353CC}">
                <c16:uniqueId val="{00000005-8706-47E4-927A-A0ABBBB30868}"/>
              </c:ext>
            </c:extLst>
          </c:dPt>
          <c:dPt>
            <c:idx val="3"/>
            <c:bubble3D val="0"/>
            <c:spPr>
              <a:solidFill>
                <a:schemeClr val="accent5"/>
              </a:solidFill>
              <a:ln>
                <a:solidFill>
                  <a:schemeClr val="bg1">
                    <a:lumMod val="50000"/>
                  </a:schemeClr>
                </a:solidFill>
              </a:ln>
            </c:spPr>
            <c:extLst>
              <c:ext xmlns:c16="http://schemas.microsoft.com/office/drawing/2014/chart" uri="{C3380CC4-5D6E-409C-BE32-E72D297353CC}">
                <c16:uniqueId val="{00000007-8706-47E4-927A-A0ABBBB30868}"/>
              </c:ext>
            </c:extLst>
          </c:dPt>
          <c:dPt>
            <c:idx val="4"/>
            <c:bubble3D val="0"/>
            <c:spPr>
              <a:solidFill>
                <a:schemeClr val="bg1">
                  <a:lumMod val="85000"/>
                </a:schemeClr>
              </a:solidFill>
              <a:ln>
                <a:solidFill>
                  <a:schemeClr val="bg1">
                    <a:lumMod val="50000"/>
                  </a:schemeClr>
                </a:solidFill>
              </a:ln>
            </c:spPr>
            <c:extLst>
              <c:ext xmlns:c16="http://schemas.microsoft.com/office/drawing/2014/chart" uri="{C3380CC4-5D6E-409C-BE32-E72D297353CC}">
                <c16:uniqueId val="{00000009-8706-47E4-927A-A0ABBBB30868}"/>
              </c:ext>
            </c:extLst>
          </c:dPt>
          <c:dLbls>
            <c:dLbl>
              <c:idx val="1"/>
              <c:layout>
                <c:manualLayout>
                  <c:x val="3.8314176245210725E-2"/>
                  <c:y val="-1.0438542367545679E-16"/>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8706-47E4-927A-A0ABBBB30868}"/>
                </c:ext>
              </c:extLst>
            </c:dLbl>
            <c:dLbl>
              <c:idx val="4"/>
              <c:layout>
                <c:manualLayout>
                  <c:x val="-6.5134099616858232E-2"/>
                  <c:y val="2.8469080784939631E-3"/>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8706-47E4-927A-A0ABBBB30868}"/>
                </c:ext>
              </c:extLst>
            </c:dLbl>
            <c:spPr>
              <a:noFill/>
              <a:ln>
                <a:noFill/>
              </a:ln>
              <a:effectLst/>
            </c:spPr>
            <c:txPr>
              <a:bodyPr/>
              <a:lstStyle/>
              <a:p>
                <a:pPr>
                  <a:defRPr sz="1600" b="1" i="1">
                    <a:latin typeface="Calibri" panose="020F0502020204030204" pitchFamily="34" charset="0"/>
                  </a:defRPr>
                </a:pPr>
                <a:endParaRPr lang="en-NG"/>
              </a:p>
            </c:txPr>
            <c:dLblPos val="outEnd"/>
            <c:showLegendKey val="0"/>
            <c:showVal val="0"/>
            <c:showCatName val="1"/>
            <c:showSerName val="0"/>
            <c:showPercent val="1"/>
            <c:showBubbleSize val="0"/>
            <c:showLeaderLines val="1"/>
            <c:extLst>
              <c:ext xmlns:c15="http://schemas.microsoft.com/office/drawing/2012/chart" uri="{CE6537A1-D6FC-4f65-9D91-7224C49458BB}"/>
            </c:extLst>
          </c:dLbls>
          <c:cat>
            <c:strRef>
              <c:f>Sheet1!$A$3:$A$7</c:f>
              <c:strCache>
                <c:ptCount val="5"/>
                <c:pt idx="0">
                  <c:v>TB</c:v>
                </c:pt>
                <c:pt idx="1">
                  <c:v>Cryptococcal Meningitis</c:v>
                </c:pt>
                <c:pt idx="2">
                  <c:v>Toxoplasmosis</c:v>
                </c:pt>
                <c:pt idx="3">
                  <c:v>PCP</c:v>
                </c:pt>
                <c:pt idx="4">
                  <c:v>Severe bacterial infections and other</c:v>
                </c:pt>
              </c:strCache>
            </c:strRef>
          </c:cat>
          <c:val>
            <c:numRef>
              <c:f>Sheet1!$B$3:$B$7</c:f>
              <c:numCache>
                <c:formatCode>0%</c:formatCode>
                <c:ptCount val="5"/>
                <c:pt idx="0">
                  <c:v>0.35</c:v>
                </c:pt>
                <c:pt idx="1">
                  <c:v>0.18</c:v>
                </c:pt>
                <c:pt idx="2">
                  <c:v>0.15</c:v>
                </c:pt>
                <c:pt idx="3">
                  <c:v>0.15</c:v>
                </c:pt>
                <c:pt idx="4" formatCode="0.00%">
                  <c:v>0.16999999999999993</c:v>
                </c:pt>
              </c:numCache>
            </c:numRef>
          </c:val>
          <c:extLst>
            <c:ext xmlns:c16="http://schemas.microsoft.com/office/drawing/2014/chart" uri="{C3380CC4-5D6E-409C-BE32-E72D297353CC}">
              <c16:uniqueId val="{0000000A-8706-47E4-927A-A0ABBBB30868}"/>
            </c:ext>
          </c:extLst>
        </c:ser>
        <c:dLbls>
          <c:dLblPos val="outEnd"/>
          <c:showLegendKey val="0"/>
          <c:showVal val="1"/>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en-NG"/>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DB37261-5AAF-4F85-879B-BA0D93E8644D}" type="doc">
      <dgm:prSet loTypeId="urn:microsoft.com/office/officeart/2005/8/layout/cycle4" loCatId="cycle" qsTypeId="urn:microsoft.com/office/officeart/2005/8/quickstyle/simple4" qsCatId="simple" csTypeId="urn:microsoft.com/office/officeart/2005/8/colors/accent1_2" csCatId="accent1" phldr="1"/>
      <dgm:spPr/>
      <dgm:t>
        <a:bodyPr/>
        <a:lstStyle/>
        <a:p>
          <a:endParaRPr lang="en-GB"/>
        </a:p>
      </dgm:t>
    </dgm:pt>
    <dgm:pt modelId="{25FA5706-7B4D-482C-9C03-9478D4BC9D42}">
      <dgm:prSet phldrT="[Text]"/>
      <dgm:spPr>
        <a:solidFill>
          <a:srgbClr val="002060"/>
        </a:solidFill>
      </dgm:spPr>
      <dgm:t>
        <a:bodyPr/>
        <a:lstStyle/>
        <a:p>
          <a:r>
            <a:rPr lang="en-US" dirty="0">
              <a:latin typeface="Calibri" panose="020F0502020204030204" pitchFamily="34" charset="0"/>
              <a:cs typeface="Calibri" panose="020F0502020204030204" pitchFamily="34" charset="0"/>
            </a:rPr>
            <a:t>Diagnosis</a:t>
          </a:r>
          <a:endParaRPr lang="en-GB" dirty="0">
            <a:latin typeface="Calibri" panose="020F0502020204030204" pitchFamily="34" charset="0"/>
            <a:cs typeface="Calibri" panose="020F0502020204030204" pitchFamily="34" charset="0"/>
          </a:endParaRPr>
        </a:p>
      </dgm:t>
    </dgm:pt>
    <dgm:pt modelId="{CACD3366-AD79-443C-A5AF-99DF39C57524}" type="parTrans" cxnId="{AC7D4DEC-365E-423F-ABF5-2291444520FB}">
      <dgm:prSet/>
      <dgm:spPr/>
      <dgm:t>
        <a:bodyPr/>
        <a:lstStyle/>
        <a:p>
          <a:endParaRPr lang="en-GB"/>
        </a:p>
      </dgm:t>
    </dgm:pt>
    <dgm:pt modelId="{998DD808-165D-4754-B573-75995B46914C}" type="sibTrans" cxnId="{AC7D4DEC-365E-423F-ABF5-2291444520FB}">
      <dgm:prSet/>
      <dgm:spPr/>
      <dgm:t>
        <a:bodyPr/>
        <a:lstStyle/>
        <a:p>
          <a:endParaRPr lang="en-GB"/>
        </a:p>
      </dgm:t>
    </dgm:pt>
    <dgm:pt modelId="{A68D985F-0555-416A-88CB-E8D02A8BDB12}">
      <dgm:prSet phldrT="[Text]" custT="1"/>
      <dgm:spPr/>
      <dgm:t>
        <a:bodyPr/>
        <a:lstStyle/>
        <a:p>
          <a:endParaRPr lang="en-GB" sz="1400" dirty="0">
            <a:latin typeface="Calibri" panose="020F0502020204030204" pitchFamily="34" charset="0"/>
            <a:cs typeface="Calibri" panose="020F0502020204030204" pitchFamily="34" charset="0"/>
          </a:endParaRPr>
        </a:p>
      </dgm:t>
    </dgm:pt>
    <dgm:pt modelId="{C5771E4E-6EA2-4C1D-93BB-49B267A497D7}" type="parTrans" cxnId="{FC9D74AD-6BA5-495F-9FAF-D52F306E6278}">
      <dgm:prSet/>
      <dgm:spPr/>
      <dgm:t>
        <a:bodyPr/>
        <a:lstStyle/>
        <a:p>
          <a:endParaRPr lang="en-GB"/>
        </a:p>
      </dgm:t>
    </dgm:pt>
    <dgm:pt modelId="{E2F2D643-1FA6-4F29-9286-E8E9A206363C}" type="sibTrans" cxnId="{FC9D74AD-6BA5-495F-9FAF-D52F306E6278}">
      <dgm:prSet/>
      <dgm:spPr/>
      <dgm:t>
        <a:bodyPr/>
        <a:lstStyle/>
        <a:p>
          <a:endParaRPr lang="en-GB"/>
        </a:p>
      </dgm:t>
    </dgm:pt>
    <dgm:pt modelId="{75E261AF-67C4-4411-AB05-2D477902425D}">
      <dgm:prSet phldrT="[Text]"/>
      <dgm:spPr>
        <a:solidFill>
          <a:srgbClr val="002060"/>
        </a:solidFill>
      </dgm:spPr>
      <dgm:t>
        <a:bodyPr/>
        <a:lstStyle/>
        <a:p>
          <a:r>
            <a:rPr lang="en-US" dirty="0"/>
            <a:t>Prophylaxis &amp; pre-emptive therapy</a:t>
          </a:r>
          <a:endParaRPr lang="en-GB" dirty="0"/>
        </a:p>
      </dgm:t>
    </dgm:pt>
    <dgm:pt modelId="{4673D904-A105-4E92-9828-98A2937E8B63}" type="parTrans" cxnId="{2607C56F-106E-42D7-84A2-48982C4DBC37}">
      <dgm:prSet/>
      <dgm:spPr/>
      <dgm:t>
        <a:bodyPr/>
        <a:lstStyle/>
        <a:p>
          <a:endParaRPr lang="en-GB"/>
        </a:p>
      </dgm:t>
    </dgm:pt>
    <dgm:pt modelId="{B705659A-D318-45C3-9C7E-814CF17D0834}" type="sibTrans" cxnId="{2607C56F-106E-42D7-84A2-48982C4DBC37}">
      <dgm:prSet/>
      <dgm:spPr/>
      <dgm:t>
        <a:bodyPr/>
        <a:lstStyle/>
        <a:p>
          <a:endParaRPr lang="en-GB"/>
        </a:p>
      </dgm:t>
    </dgm:pt>
    <dgm:pt modelId="{6030EE96-E2A0-4FCB-AAAA-6B7DBB7836E5}">
      <dgm:prSet phldrT="[Text]" custT="1"/>
      <dgm:spPr/>
      <dgm:t>
        <a:bodyPr/>
        <a:lstStyle/>
        <a:p>
          <a:endParaRPr lang="en-GB" sz="1600" dirty="0">
            <a:latin typeface="Calibri" panose="020F0502020204030204" pitchFamily="34" charset="0"/>
            <a:cs typeface="Calibri" panose="020F0502020204030204" pitchFamily="34" charset="0"/>
          </a:endParaRPr>
        </a:p>
      </dgm:t>
    </dgm:pt>
    <dgm:pt modelId="{C5F38A93-4595-4DEE-856F-1891E48CD458}" type="parTrans" cxnId="{DCE3D39F-12D3-4D43-BDB2-A0700074343E}">
      <dgm:prSet/>
      <dgm:spPr/>
      <dgm:t>
        <a:bodyPr/>
        <a:lstStyle/>
        <a:p>
          <a:endParaRPr lang="en-GB"/>
        </a:p>
      </dgm:t>
    </dgm:pt>
    <dgm:pt modelId="{7E1EFB22-1C24-4769-8785-0A66672C66A6}" type="sibTrans" cxnId="{DCE3D39F-12D3-4D43-BDB2-A0700074343E}">
      <dgm:prSet/>
      <dgm:spPr/>
      <dgm:t>
        <a:bodyPr/>
        <a:lstStyle/>
        <a:p>
          <a:endParaRPr lang="en-GB"/>
        </a:p>
      </dgm:t>
    </dgm:pt>
    <dgm:pt modelId="{2B1AF577-0AF8-43FE-95F2-560D29B2E0EB}">
      <dgm:prSet phldrT="[Text]"/>
      <dgm:spPr>
        <a:solidFill>
          <a:srgbClr val="002060"/>
        </a:solidFill>
      </dgm:spPr>
      <dgm:t>
        <a:bodyPr/>
        <a:lstStyle/>
        <a:p>
          <a:r>
            <a:rPr lang="en-US" dirty="0">
              <a:latin typeface="Calibri" panose="020F0502020204030204" pitchFamily="34" charset="0"/>
              <a:cs typeface="Calibri" panose="020F0502020204030204" pitchFamily="34" charset="0"/>
            </a:rPr>
            <a:t>Treatment</a:t>
          </a:r>
          <a:endParaRPr lang="en-GB" dirty="0">
            <a:latin typeface="Calibri" panose="020F0502020204030204" pitchFamily="34" charset="0"/>
            <a:cs typeface="Calibri" panose="020F0502020204030204" pitchFamily="34" charset="0"/>
          </a:endParaRPr>
        </a:p>
      </dgm:t>
    </dgm:pt>
    <dgm:pt modelId="{B399B9EA-31B0-4FED-9FE7-88AED8C2D31D}" type="parTrans" cxnId="{61D29D82-F44A-4F66-B197-2959EF65437F}">
      <dgm:prSet/>
      <dgm:spPr/>
      <dgm:t>
        <a:bodyPr/>
        <a:lstStyle/>
        <a:p>
          <a:endParaRPr lang="en-GB"/>
        </a:p>
      </dgm:t>
    </dgm:pt>
    <dgm:pt modelId="{BE256FB6-79C8-44B9-BF8B-ECD545B87EAE}" type="sibTrans" cxnId="{61D29D82-F44A-4F66-B197-2959EF65437F}">
      <dgm:prSet/>
      <dgm:spPr/>
      <dgm:t>
        <a:bodyPr/>
        <a:lstStyle/>
        <a:p>
          <a:endParaRPr lang="en-GB"/>
        </a:p>
      </dgm:t>
    </dgm:pt>
    <dgm:pt modelId="{2BA3E25B-3630-4C6B-8458-0E3A5A5B9D0D}">
      <dgm:prSet phldrT="[Text]" custT="1"/>
      <dgm:spPr/>
      <dgm:t>
        <a:bodyPr/>
        <a:lstStyle/>
        <a:p>
          <a:endParaRPr lang="en-GB" sz="1050" dirty="0"/>
        </a:p>
      </dgm:t>
    </dgm:pt>
    <dgm:pt modelId="{EF91974C-983C-4FA6-8424-C54DF68F5B1D}" type="parTrans" cxnId="{5B8AFC0A-DF0E-4FCF-9966-ED7FFB982115}">
      <dgm:prSet/>
      <dgm:spPr/>
      <dgm:t>
        <a:bodyPr/>
        <a:lstStyle/>
        <a:p>
          <a:endParaRPr lang="en-GB"/>
        </a:p>
      </dgm:t>
    </dgm:pt>
    <dgm:pt modelId="{09AF3CE0-0E12-4AE5-ABFF-489E9AAAA82E}" type="sibTrans" cxnId="{5B8AFC0A-DF0E-4FCF-9966-ED7FFB982115}">
      <dgm:prSet/>
      <dgm:spPr/>
      <dgm:t>
        <a:bodyPr/>
        <a:lstStyle/>
        <a:p>
          <a:endParaRPr lang="en-GB"/>
        </a:p>
      </dgm:t>
    </dgm:pt>
    <dgm:pt modelId="{25EFF972-8035-45B7-BF16-E02D0AED7CF4}">
      <dgm:prSet phldrT="[Text]"/>
      <dgm:spPr>
        <a:solidFill>
          <a:srgbClr val="002060"/>
        </a:solidFill>
      </dgm:spPr>
      <dgm:t>
        <a:bodyPr/>
        <a:lstStyle/>
        <a:p>
          <a:r>
            <a:rPr lang="en-US" dirty="0"/>
            <a:t>Adapted </a:t>
          </a:r>
          <a:r>
            <a:rPr lang="en-US" dirty="0">
              <a:latin typeface="Calibri" panose="020F0502020204030204" pitchFamily="34" charset="0"/>
              <a:cs typeface="Calibri" panose="020F0502020204030204" pitchFamily="34" charset="0"/>
            </a:rPr>
            <a:t>adherence</a:t>
          </a:r>
          <a:r>
            <a:rPr lang="en-US" dirty="0"/>
            <a:t> support</a:t>
          </a:r>
          <a:endParaRPr lang="en-GB" dirty="0"/>
        </a:p>
      </dgm:t>
    </dgm:pt>
    <dgm:pt modelId="{EED7872B-A5FA-4E75-81BB-A8BC71ECE7F5}" type="parTrans" cxnId="{86D5A1F3-0CFC-4336-B462-062373723AFC}">
      <dgm:prSet/>
      <dgm:spPr/>
      <dgm:t>
        <a:bodyPr/>
        <a:lstStyle/>
        <a:p>
          <a:endParaRPr lang="en-GB"/>
        </a:p>
      </dgm:t>
    </dgm:pt>
    <dgm:pt modelId="{1D693D57-0F18-4FE4-8A6F-CE2D74A56331}" type="sibTrans" cxnId="{86D5A1F3-0CFC-4336-B462-062373723AFC}">
      <dgm:prSet/>
      <dgm:spPr/>
      <dgm:t>
        <a:bodyPr/>
        <a:lstStyle/>
        <a:p>
          <a:endParaRPr lang="en-GB"/>
        </a:p>
      </dgm:t>
    </dgm:pt>
    <dgm:pt modelId="{F4965893-8651-4781-AFA9-CFCB1267B625}">
      <dgm:prSet phldrT="[Text]" custT="1"/>
      <dgm:spPr/>
      <dgm:t>
        <a:bodyPr/>
        <a:lstStyle/>
        <a:p>
          <a:endParaRPr lang="en-GB" sz="1600" dirty="0"/>
        </a:p>
      </dgm:t>
    </dgm:pt>
    <dgm:pt modelId="{8F567FB9-87C5-4F56-8001-83275CFE09B4}" type="parTrans" cxnId="{46C69E04-1ACD-4C3E-8FCC-20AB007B52EF}">
      <dgm:prSet/>
      <dgm:spPr/>
      <dgm:t>
        <a:bodyPr/>
        <a:lstStyle/>
        <a:p>
          <a:endParaRPr lang="en-GB"/>
        </a:p>
      </dgm:t>
    </dgm:pt>
    <dgm:pt modelId="{B47767C7-D967-49DB-9F98-C9B8BE68B3CE}" type="sibTrans" cxnId="{46C69E04-1ACD-4C3E-8FCC-20AB007B52EF}">
      <dgm:prSet/>
      <dgm:spPr/>
      <dgm:t>
        <a:bodyPr/>
        <a:lstStyle/>
        <a:p>
          <a:endParaRPr lang="en-GB"/>
        </a:p>
      </dgm:t>
    </dgm:pt>
    <dgm:pt modelId="{8B12B684-F3A1-4A2B-A7CD-2187FD7FD66F}" type="pres">
      <dgm:prSet presAssocID="{8DB37261-5AAF-4F85-879B-BA0D93E8644D}" presName="cycleMatrixDiagram" presStyleCnt="0">
        <dgm:presLayoutVars>
          <dgm:chMax val="1"/>
          <dgm:dir/>
          <dgm:animLvl val="lvl"/>
          <dgm:resizeHandles val="exact"/>
        </dgm:presLayoutVars>
      </dgm:prSet>
      <dgm:spPr/>
    </dgm:pt>
    <dgm:pt modelId="{B0D378DD-6AEF-4A75-BE72-562DBB24F8CA}" type="pres">
      <dgm:prSet presAssocID="{8DB37261-5AAF-4F85-879B-BA0D93E8644D}" presName="children" presStyleCnt="0"/>
      <dgm:spPr/>
    </dgm:pt>
    <dgm:pt modelId="{6ECF2ABB-1549-47ED-96EB-8180F99DEDF1}" type="pres">
      <dgm:prSet presAssocID="{8DB37261-5AAF-4F85-879B-BA0D93E8644D}" presName="child1group" presStyleCnt="0"/>
      <dgm:spPr/>
    </dgm:pt>
    <dgm:pt modelId="{EDD18460-3DC8-4C97-9E74-0287B781CB4C}" type="pres">
      <dgm:prSet presAssocID="{8DB37261-5AAF-4F85-879B-BA0D93E8644D}" presName="child1" presStyleLbl="bgAcc1" presStyleIdx="0" presStyleCnt="4" custScaleX="163461" custLinFactNeighborX="-7173"/>
      <dgm:spPr/>
    </dgm:pt>
    <dgm:pt modelId="{65FCA891-B734-4519-B55D-87E7A0F958A1}" type="pres">
      <dgm:prSet presAssocID="{8DB37261-5AAF-4F85-879B-BA0D93E8644D}" presName="child1Text" presStyleLbl="bgAcc1" presStyleIdx="0" presStyleCnt="4">
        <dgm:presLayoutVars>
          <dgm:bulletEnabled val="1"/>
        </dgm:presLayoutVars>
      </dgm:prSet>
      <dgm:spPr/>
    </dgm:pt>
    <dgm:pt modelId="{B9B1E008-FA3E-47C2-AB3F-4F2D8AF502EB}" type="pres">
      <dgm:prSet presAssocID="{8DB37261-5AAF-4F85-879B-BA0D93E8644D}" presName="child2group" presStyleCnt="0"/>
      <dgm:spPr/>
    </dgm:pt>
    <dgm:pt modelId="{AC42515A-E482-4170-BF1C-1BCCE40C225A}" type="pres">
      <dgm:prSet presAssocID="{8DB37261-5AAF-4F85-879B-BA0D93E8644D}" presName="child2" presStyleLbl="bgAcc1" presStyleIdx="1" presStyleCnt="4" custScaleX="155991" custLinFactNeighborX="21291"/>
      <dgm:spPr/>
    </dgm:pt>
    <dgm:pt modelId="{D30FF0D3-C364-4562-8EAE-1FC2902FC05A}" type="pres">
      <dgm:prSet presAssocID="{8DB37261-5AAF-4F85-879B-BA0D93E8644D}" presName="child2Text" presStyleLbl="bgAcc1" presStyleIdx="1" presStyleCnt="4">
        <dgm:presLayoutVars>
          <dgm:bulletEnabled val="1"/>
        </dgm:presLayoutVars>
      </dgm:prSet>
      <dgm:spPr/>
    </dgm:pt>
    <dgm:pt modelId="{A4A2ABFD-8442-4580-BD50-B35C1F17CE02}" type="pres">
      <dgm:prSet presAssocID="{8DB37261-5AAF-4F85-879B-BA0D93E8644D}" presName="child3group" presStyleCnt="0"/>
      <dgm:spPr/>
    </dgm:pt>
    <dgm:pt modelId="{8E43C3A3-EBB0-4792-87BE-23344A3553EB}" type="pres">
      <dgm:prSet presAssocID="{8DB37261-5AAF-4F85-879B-BA0D93E8644D}" presName="child3" presStyleLbl="bgAcc1" presStyleIdx="2" presStyleCnt="4" custScaleX="209630" custScaleY="126831" custLinFactNeighborX="-1790" custLinFactNeighborY="-39381"/>
      <dgm:spPr/>
    </dgm:pt>
    <dgm:pt modelId="{6228BAB4-B5B4-49BB-95F5-357315363A63}" type="pres">
      <dgm:prSet presAssocID="{8DB37261-5AAF-4F85-879B-BA0D93E8644D}" presName="child3Text" presStyleLbl="bgAcc1" presStyleIdx="2" presStyleCnt="4">
        <dgm:presLayoutVars>
          <dgm:bulletEnabled val="1"/>
        </dgm:presLayoutVars>
      </dgm:prSet>
      <dgm:spPr/>
    </dgm:pt>
    <dgm:pt modelId="{F4743C68-3399-4DE1-B261-E152346B8FD9}" type="pres">
      <dgm:prSet presAssocID="{8DB37261-5AAF-4F85-879B-BA0D93E8644D}" presName="child4group" presStyleCnt="0"/>
      <dgm:spPr/>
    </dgm:pt>
    <dgm:pt modelId="{4657F072-9A36-4B16-A0BF-7516DE674246}" type="pres">
      <dgm:prSet presAssocID="{8DB37261-5AAF-4F85-879B-BA0D93E8644D}" presName="child4" presStyleLbl="bgAcc1" presStyleIdx="3" presStyleCnt="4" custScaleX="146230" custScaleY="124594" custLinFactNeighborX="-16139" custLinFactNeighborY="-36477"/>
      <dgm:spPr/>
    </dgm:pt>
    <dgm:pt modelId="{AB2072BF-7175-48C4-BFF0-EEFC38759E67}" type="pres">
      <dgm:prSet presAssocID="{8DB37261-5AAF-4F85-879B-BA0D93E8644D}" presName="child4Text" presStyleLbl="bgAcc1" presStyleIdx="3" presStyleCnt="4">
        <dgm:presLayoutVars>
          <dgm:bulletEnabled val="1"/>
        </dgm:presLayoutVars>
      </dgm:prSet>
      <dgm:spPr/>
    </dgm:pt>
    <dgm:pt modelId="{40A3EF70-8BA2-4FB2-84FD-E781D248EA1C}" type="pres">
      <dgm:prSet presAssocID="{8DB37261-5AAF-4F85-879B-BA0D93E8644D}" presName="childPlaceholder" presStyleCnt="0"/>
      <dgm:spPr/>
    </dgm:pt>
    <dgm:pt modelId="{E2795714-C7FD-4B6E-839B-1A6E05E05116}" type="pres">
      <dgm:prSet presAssocID="{8DB37261-5AAF-4F85-879B-BA0D93E8644D}" presName="circle" presStyleCnt="0"/>
      <dgm:spPr/>
    </dgm:pt>
    <dgm:pt modelId="{8E14712E-6BDB-4D0E-916D-E9FAC5159936}" type="pres">
      <dgm:prSet presAssocID="{8DB37261-5AAF-4F85-879B-BA0D93E8644D}" presName="quadrant1" presStyleLbl="node1" presStyleIdx="0" presStyleCnt="4">
        <dgm:presLayoutVars>
          <dgm:chMax val="1"/>
          <dgm:bulletEnabled val="1"/>
        </dgm:presLayoutVars>
      </dgm:prSet>
      <dgm:spPr/>
    </dgm:pt>
    <dgm:pt modelId="{CA5806B5-5449-4BC0-B9B3-AEADB2C0A2C1}" type="pres">
      <dgm:prSet presAssocID="{8DB37261-5AAF-4F85-879B-BA0D93E8644D}" presName="quadrant2" presStyleLbl="node1" presStyleIdx="1" presStyleCnt="4">
        <dgm:presLayoutVars>
          <dgm:chMax val="1"/>
          <dgm:bulletEnabled val="1"/>
        </dgm:presLayoutVars>
      </dgm:prSet>
      <dgm:spPr/>
    </dgm:pt>
    <dgm:pt modelId="{0151FB1F-B60D-4F86-8048-4F444170F686}" type="pres">
      <dgm:prSet presAssocID="{8DB37261-5AAF-4F85-879B-BA0D93E8644D}" presName="quadrant3" presStyleLbl="node1" presStyleIdx="2" presStyleCnt="4">
        <dgm:presLayoutVars>
          <dgm:chMax val="1"/>
          <dgm:bulletEnabled val="1"/>
        </dgm:presLayoutVars>
      </dgm:prSet>
      <dgm:spPr/>
    </dgm:pt>
    <dgm:pt modelId="{7EDB2F05-CCCD-42D3-B2FA-8AC05C1C634C}" type="pres">
      <dgm:prSet presAssocID="{8DB37261-5AAF-4F85-879B-BA0D93E8644D}" presName="quadrant4" presStyleLbl="node1" presStyleIdx="3" presStyleCnt="4">
        <dgm:presLayoutVars>
          <dgm:chMax val="1"/>
          <dgm:bulletEnabled val="1"/>
        </dgm:presLayoutVars>
      </dgm:prSet>
      <dgm:spPr/>
    </dgm:pt>
    <dgm:pt modelId="{0A1527DE-70EB-4823-B889-868994118175}" type="pres">
      <dgm:prSet presAssocID="{8DB37261-5AAF-4F85-879B-BA0D93E8644D}" presName="quadrantPlaceholder" presStyleCnt="0"/>
      <dgm:spPr/>
    </dgm:pt>
    <dgm:pt modelId="{F138F15D-CF6E-4BCD-886C-1234676CACEA}" type="pres">
      <dgm:prSet presAssocID="{8DB37261-5AAF-4F85-879B-BA0D93E8644D}" presName="center1" presStyleLbl="fgShp" presStyleIdx="0" presStyleCnt="2"/>
      <dgm:spPr/>
    </dgm:pt>
    <dgm:pt modelId="{2CBFF5D6-B6A7-478A-A688-91F580BF609E}" type="pres">
      <dgm:prSet presAssocID="{8DB37261-5AAF-4F85-879B-BA0D93E8644D}" presName="center2" presStyleLbl="fgShp" presStyleIdx="1" presStyleCnt="2"/>
      <dgm:spPr/>
    </dgm:pt>
  </dgm:ptLst>
  <dgm:cxnLst>
    <dgm:cxn modelId="{0D964704-6B0A-46D5-84A0-122495079975}" type="presOf" srcId="{75E261AF-67C4-4411-AB05-2D477902425D}" destId="{CA5806B5-5449-4BC0-B9B3-AEADB2C0A2C1}" srcOrd="0" destOrd="0" presId="urn:microsoft.com/office/officeart/2005/8/layout/cycle4"/>
    <dgm:cxn modelId="{46C69E04-1ACD-4C3E-8FCC-20AB007B52EF}" srcId="{25EFF972-8035-45B7-BF16-E02D0AED7CF4}" destId="{F4965893-8651-4781-AFA9-CFCB1267B625}" srcOrd="0" destOrd="0" parTransId="{8F567FB9-87C5-4F56-8001-83275CFE09B4}" sibTransId="{B47767C7-D967-49DB-9F98-C9B8BE68B3CE}"/>
    <dgm:cxn modelId="{5B8AFC0A-DF0E-4FCF-9966-ED7FFB982115}" srcId="{2B1AF577-0AF8-43FE-95F2-560D29B2E0EB}" destId="{2BA3E25B-3630-4C6B-8458-0E3A5A5B9D0D}" srcOrd="0" destOrd="0" parTransId="{EF91974C-983C-4FA6-8424-C54DF68F5B1D}" sibTransId="{09AF3CE0-0E12-4AE5-ABFF-489E9AAAA82E}"/>
    <dgm:cxn modelId="{FD7A460C-B26A-4C20-A8E9-AF431D9D7EC6}" type="presOf" srcId="{F4965893-8651-4781-AFA9-CFCB1267B625}" destId="{4657F072-9A36-4B16-A0BF-7516DE674246}" srcOrd="0" destOrd="0" presId="urn:microsoft.com/office/officeart/2005/8/layout/cycle4"/>
    <dgm:cxn modelId="{7F1D7036-0688-4392-A0C6-7EC952A1F2D2}" type="presOf" srcId="{6030EE96-E2A0-4FCB-AAAA-6B7DBB7836E5}" destId="{AC42515A-E482-4170-BF1C-1BCCE40C225A}" srcOrd="0" destOrd="0" presId="urn:microsoft.com/office/officeart/2005/8/layout/cycle4"/>
    <dgm:cxn modelId="{8938663B-5ACB-4E78-9223-C341204AB45D}" type="presOf" srcId="{8DB37261-5AAF-4F85-879B-BA0D93E8644D}" destId="{8B12B684-F3A1-4A2B-A7CD-2187FD7FD66F}" srcOrd="0" destOrd="0" presId="urn:microsoft.com/office/officeart/2005/8/layout/cycle4"/>
    <dgm:cxn modelId="{EADE875B-55E8-4B72-916F-14D9D1F4D93C}" type="presOf" srcId="{25FA5706-7B4D-482C-9C03-9478D4BC9D42}" destId="{8E14712E-6BDB-4D0E-916D-E9FAC5159936}" srcOrd="0" destOrd="0" presId="urn:microsoft.com/office/officeart/2005/8/layout/cycle4"/>
    <dgm:cxn modelId="{29D77660-0143-4967-9079-93D12BC6FED9}" type="presOf" srcId="{25EFF972-8035-45B7-BF16-E02D0AED7CF4}" destId="{7EDB2F05-CCCD-42D3-B2FA-8AC05C1C634C}" srcOrd="0" destOrd="0" presId="urn:microsoft.com/office/officeart/2005/8/layout/cycle4"/>
    <dgm:cxn modelId="{0B72F76B-B059-405C-8205-0E15FF31B3B8}" type="presOf" srcId="{2BA3E25B-3630-4C6B-8458-0E3A5A5B9D0D}" destId="{8E43C3A3-EBB0-4792-87BE-23344A3553EB}" srcOrd="0" destOrd="0" presId="urn:microsoft.com/office/officeart/2005/8/layout/cycle4"/>
    <dgm:cxn modelId="{2607C56F-106E-42D7-84A2-48982C4DBC37}" srcId="{8DB37261-5AAF-4F85-879B-BA0D93E8644D}" destId="{75E261AF-67C4-4411-AB05-2D477902425D}" srcOrd="1" destOrd="0" parTransId="{4673D904-A105-4E92-9828-98A2937E8B63}" sibTransId="{B705659A-D318-45C3-9C7E-814CF17D0834}"/>
    <dgm:cxn modelId="{61D29D82-F44A-4F66-B197-2959EF65437F}" srcId="{8DB37261-5AAF-4F85-879B-BA0D93E8644D}" destId="{2B1AF577-0AF8-43FE-95F2-560D29B2E0EB}" srcOrd="2" destOrd="0" parTransId="{B399B9EA-31B0-4FED-9FE7-88AED8C2D31D}" sibTransId="{BE256FB6-79C8-44B9-BF8B-ECD545B87EAE}"/>
    <dgm:cxn modelId="{C2B12094-654A-4FF7-9AC1-7CC1CB3149AF}" type="presOf" srcId="{F4965893-8651-4781-AFA9-CFCB1267B625}" destId="{AB2072BF-7175-48C4-BFF0-EEFC38759E67}" srcOrd="1" destOrd="0" presId="urn:microsoft.com/office/officeart/2005/8/layout/cycle4"/>
    <dgm:cxn modelId="{676C5499-6A6E-4524-92DB-1E41F8835F92}" type="presOf" srcId="{2B1AF577-0AF8-43FE-95F2-560D29B2E0EB}" destId="{0151FB1F-B60D-4F86-8048-4F444170F686}" srcOrd="0" destOrd="0" presId="urn:microsoft.com/office/officeart/2005/8/layout/cycle4"/>
    <dgm:cxn modelId="{DCE3D39F-12D3-4D43-BDB2-A0700074343E}" srcId="{75E261AF-67C4-4411-AB05-2D477902425D}" destId="{6030EE96-E2A0-4FCB-AAAA-6B7DBB7836E5}" srcOrd="0" destOrd="0" parTransId="{C5F38A93-4595-4DEE-856F-1891E48CD458}" sibTransId="{7E1EFB22-1C24-4769-8785-0A66672C66A6}"/>
    <dgm:cxn modelId="{FC9D74AD-6BA5-495F-9FAF-D52F306E6278}" srcId="{25FA5706-7B4D-482C-9C03-9478D4BC9D42}" destId="{A68D985F-0555-416A-88CB-E8D02A8BDB12}" srcOrd="0" destOrd="0" parTransId="{C5771E4E-6EA2-4C1D-93BB-49B267A497D7}" sibTransId="{E2F2D643-1FA6-4F29-9286-E8E9A206363C}"/>
    <dgm:cxn modelId="{45BB40B4-5063-4D73-8B15-0285413E9B72}" type="presOf" srcId="{A68D985F-0555-416A-88CB-E8D02A8BDB12}" destId="{EDD18460-3DC8-4C97-9E74-0287B781CB4C}" srcOrd="0" destOrd="0" presId="urn:microsoft.com/office/officeart/2005/8/layout/cycle4"/>
    <dgm:cxn modelId="{105DEBC3-F608-4443-88D5-96024D483E2A}" type="presOf" srcId="{A68D985F-0555-416A-88CB-E8D02A8BDB12}" destId="{65FCA891-B734-4519-B55D-87E7A0F958A1}" srcOrd="1" destOrd="0" presId="urn:microsoft.com/office/officeart/2005/8/layout/cycle4"/>
    <dgm:cxn modelId="{898471E6-A487-4387-9F8F-7149E3FD6390}" type="presOf" srcId="{2BA3E25B-3630-4C6B-8458-0E3A5A5B9D0D}" destId="{6228BAB4-B5B4-49BB-95F5-357315363A63}" srcOrd="1" destOrd="0" presId="urn:microsoft.com/office/officeart/2005/8/layout/cycle4"/>
    <dgm:cxn modelId="{19DD7AE8-553B-42BA-AA60-54E70A305043}" type="presOf" srcId="{6030EE96-E2A0-4FCB-AAAA-6B7DBB7836E5}" destId="{D30FF0D3-C364-4562-8EAE-1FC2902FC05A}" srcOrd="1" destOrd="0" presId="urn:microsoft.com/office/officeart/2005/8/layout/cycle4"/>
    <dgm:cxn modelId="{AC7D4DEC-365E-423F-ABF5-2291444520FB}" srcId="{8DB37261-5AAF-4F85-879B-BA0D93E8644D}" destId="{25FA5706-7B4D-482C-9C03-9478D4BC9D42}" srcOrd="0" destOrd="0" parTransId="{CACD3366-AD79-443C-A5AF-99DF39C57524}" sibTransId="{998DD808-165D-4754-B573-75995B46914C}"/>
    <dgm:cxn modelId="{86D5A1F3-0CFC-4336-B462-062373723AFC}" srcId="{8DB37261-5AAF-4F85-879B-BA0D93E8644D}" destId="{25EFF972-8035-45B7-BF16-E02D0AED7CF4}" srcOrd="3" destOrd="0" parTransId="{EED7872B-A5FA-4E75-81BB-A8BC71ECE7F5}" sibTransId="{1D693D57-0F18-4FE4-8A6F-CE2D74A56331}"/>
    <dgm:cxn modelId="{13792ADD-DF79-43B1-B616-0ED44B3AA804}" type="presParOf" srcId="{8B12B684-F3A1-4A2B-A7CD-2187FD7FD66F}" destId="{B0D378DD-6AEF-4A75-BE72-562DBB24F8CA}" srcOrd="0" destOrd="0" presId="urn:microsoft.com/office/officeart/2005/8/layout/cycle4"/>
    <dgm:cxn modelId="{2E3F087E-F8E9-4DD8-926E-A7A2AAF3D2CC}" type="presParOf" srcId="{B0D378DD-6AEF-4A75-BE72-562DBB24F8CA}" destId="{6ECF2ABB-1549-47ED-96EB-8180F99DEDF1}" srcOrd="0" destOrd="0" presId="urn:microsoft.com/office/officeart/2005/8/layout/cycle4"/>
    <dgm:cxn modelId="{D3770FE0-25BC-46A3-9892-881A249BD95B}" type="presParOf" srcId="{6ECF2ABB-1549-47ED-96EB-8180F99DEDF1}" destId="{EDD18460-3DC8-4C97-9E74-0287B781CB4C}" srcOrd="0" destOrd="0" presId="urn:microsoft.com/office/officeart/2005/8/layout/cycle4"/>
    <dgm:cxn modelId="{DB658325-CDC9-4D13-97C8-D11AB153741F}" type="presParOf" srcId="{6ECF2ABB-1549-47ED-96EB-8180F99DEDF1}" destId="{65FCA891-B734-4519-B55D-87E7A0F958A1}" srcOrd="1" destOrd="0" presId="urn:microsoft.com/office/officeart/2005/8/layout/cycle4"/>
    <dgm:cxn modelId="{B56F0462-C856-4514-8F68-85757AA246DF}" type="presParOf" srcId="{B0D378DD-6AEF-4A75-BE72-562DBB24F8CA}" destId="{B9B1E008-FA3E-47C2-AB3F-4F2D8AF502EB}" srcOrd="1" destOrd="0" presId="urn:microsoft.com/office/officeart/2005/8/layout/cycle4"/>
    <dgm:cxn modelId="{9C780739-06DF-4676-9CF0-8312CBD6B743}" type="presParOf" srcId="{B9B1E008-FA3E-47C2-AB3F-4F2D8AF502EB}" destId="{AC42515A-E482-4170-BF1C-1BCCE40C225A}" srcOrd="0" destOrd="0" presId="urn:microsoft.com/office/officeart/2005/8/layout/cycle4"/>
    <dgm:cxn modelId="{80F54887-527B-488D-A1AB-30DD7CA96D54}" type="presParOf" srcId="{B9B1E008-FA3E-47C2-AB3F-4F2D8AF502EB}" destId="{D30FF0D3-C364-4562-8EAE-1FC2902FC05A}" srcOrd="1" destOrd="0" presId="urn:microsoft.com/office/officeart/2005/8/layout/cycle4"/>
    <dgm:cxn modelId="{4FA5591B-3F0B-4953-9D0E-37C879C0A6F7}" type="presParOf" srcId="{B0D378DD-6AEF-4A75-BE72-562DBB24F8CA}" destId="{A4A2ABFD-8442-4580-BD50-B35C1F17CE02}" srcOrd="2" destOrd="0" presId="urn:microsoft.com/office/officeart/2005/8/layout/cycle4"/>
    <dgm:cxn modelId="{05BB89B9-1EC8-4868-BD36-02A7CEF05272}" type="presParOf" srcId="{A4A2ABFD-8442-4580-BD50-B35C1F17CE02}" destId="{8E43C3A3-EBB0-4792-87BE-23344A3553EB}" srcOrd="0" destOrd="0" presId="urn:microsoft.com/office/officeart/2005/8/layout/cycle4"/>
    <dgm:cxn modelId="{8F800340-7F5A-4621-B9F5-095CAA6821E6}" type="presParOf" srcId="{A4A2ABFD-8442-4580-BD50-B35C1F17CE02}" destId="{6228BAB4-B5B4-49BB-95F5-357315363A63}" srcOrd="1" destOrd="0" presId="urn:microsoft.com/office/officeart/2005/8/layout/cycle4"/>
    <dgm:cxn modelId="{49697683-D3FD-429E-AA5E-F20187035105}" type="presParOf" srcId="{B0D378DD-6AEF-4A75-BE72-562DBB24F8CA}" destId="{F4743C68-3399-4DE1-B261-E152346B8FD9}" srcOrd="3" destOrd="0" presId="urn:microsoft.com/office/officeart/2005/8/layout/cycle4"/>
    <dgm:cxn modelId="{6B4FE838-661F-4AFD-8E24-B348837B4421}" type="presParOf" srcId="{F4743C68-3399-4DE1-B261-E152346B8FD9}" destId="{4657F072-9A36-4B16-A0BF-7516DE674246}" srcOrd="0" destOrd="0" presId="urn:microsoft.com/office/officeart/2005/8/layout/cycle4"/>
    <dgm:cxn modelId="{85CB6E75-ACA2-405C-991A-E87E629BCE14}" type="presParOf" srcId="{F4743C68-3399-4DE1-B261-E152346B8FD9}" destId="{AB2072BF-7175-48C4-BFF0-EEFC38759E67}" srcOrd="1" destOrd="0" presId="urn:microsoft.com/office/officeart/2005/8/layout/cycle4"/>
    <dgm:cxn modelId="{E4258298-1895-45E0-885E-BCA28EEFE173}" type="presParOf" srcId="{B0D378DD-6AEF-4A75-BE72-562DBB24F8CA}" destId="{40A3EF70-8BA2-4FB2-84FD-E781D248EA1C}" srcOrd="4" destOrd="0" presId="urn:microsoft.com/office/officeart/2005/8/layout/cycle4"/>
    <dgm:cxn modelId="{BC3D46B4-BF8A-4284-9B7D-B4012A9D0067}" type="presParOf" srcId="{8B12B684-F3A1-4A2B-A7CD-2187FD7FD66F}" destId="{E2795714-C7FD-4B6E-839B-1A6E05E05116}" srcOrd="1" destOrd="0" presId="urn:microsoft.com/office/officeart/2005/8/layout/cycle4"/>
    <dgm:cxn modelId="{79149886-C313-42D4-BC5A-688C46E21F29}" type="presParOf" srcId="{E2795714-C7FD-4B6E-839B-1A6E05E05116}" destId="{8E14712E-6BDB-4D0E-916D-E9FAC5159936}" srcOrd="0" destOrd="0" presId="urn:microsoft.com/office/officeart/2005/8/layout/cycle4"/>
    <dgm:cxn modelId="{B0421488-30CA-47CE-AF40-9ECCA4660DCD}" type="presParOf" srcId="{E2795714-C7FD-4B6E-839B-1A6E05E05116}" destId="{CA5806B5-5449-4BC0-B9B3-AEADB2C0A2C1}" srcOrd="1" destOrd="0" presId="urn:microsoft.com/office/officeart/2005/8/layout/cycle4"/>
    <dgm:cxn modelId="{38761867-4C11-4949-90D2-0856447F46AB}" type="presParOf" srcId="{E2795714-C7FD-4B6E-839B-1A6E05E05116}" destId="{0151FB1F-B60D-4F86-8048-4F444170F686}" srcOrd="2" destOrd="0" presId="urn:microsoft.com/office/officeart/2005/8/layout/cycle4"/>
    <dgm:cxn modelId="{4E767C25-B64A-4233-BE0B-1F60F6780466}" type="presParOf" srcId="{E2795714-C7FD-4B6E-839B-1A6E05E05116}" destId="{7EDB2F05-CCCD-42D3-B2FA-8AC05C1C634C}" srcOrd="3" destOrd="0" presId="urn:microsoft.com/office/officeart/2005/8/layout/cycle4"/>
    <dgm:cxn modelId="{52F8351C-8BAE-4942-85FD-7DA3A31C2F22}" type="presParOf" srcId="{E2795714-C7FD-4B6E-839B-1A6E05E05116}" destId="{0A1527DE-70EB-4823-B889-868994118175}" srcOrd="4" destOrd="0" presId="urn:microsoft.com/office/officeart/2005/8/layout/cycle4"/>
    <dgm:cxn modelId="{F3201D02-75B1-4088-848B-041D106EC938}" type="presParOf" srcId="{8B12B684-F3A1-4A2B-A7CD-2187FD7FD66F}" destId="{F138F15D-CF6E-4BCD-886C-1234676CACEA}" srcOrd="2" destOrd="0" presId="urn:microsoft.com/office/officeart/2005/8/layout/cycle4"/>
    <dgm:cxn modelId="{B4DFDF5D-96B0-429E-9337-0DD4F252F958}" type="presParOf" srcId="{8B12B684-F3A1-4A2B-A7CD-2187FD7FD66F}" destId="{2CBFF5D6-B6A7-478A-A688-91F580BF609E}"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DB37261-5AAF-4F85-879B-BA0D93E8644D}" type="doc">
      <dgm:prSet loTypeId="urn:microsoft.com/office/officeart/2005/8/layout/cycle4" loCatId="cycle" qsTypeId="urn:microsoft.com/office/officeart/2005/8/quickstyle/simple1" qsCatId="simple" csTypeId="urn:microsoft.com/office/officeart/2005/8/colors/accent1_2" csCatId="accent1" phldr="1"/>
      <dgm:spPr/>
      <dgm:t>
        <a:bodyPr/>
        <a:lstStyle/>
        <a:p>
          <a:endParaRPr lang="en-GB"/>
        </a:p>
      </dgm:t>
    </dgm:pt>
    <dgm:pt modelId="{25FA5706-7B4D-482C-9C03-9478D4BC9D42}">
      <dgm:prSet phldrT="[Text]" custT="1"/>
      <dgm:spPr>
        <a:solidFill>
          <a:srgbClr val="002060"/>
        </a:solidFill>
      </dgm:spPr>
      <dgm:t>
        <a:bodyPr/>
        <a:lstStyle/>
        <a:p>
          <a:r>
            <a:rPr lang="en-US" sz="1800" dirty="0">
              <a:latin typeface="Calibri" panose="020F0502020204030204" pitchFamily="34" charset="0"/>
              <a:cs typeface="Calibri" panose="020F0502020204030204" pitchFamily="34" charset="0"/>
            </a:rPr>
            <a:t>Diagnosis</a:t>
          </a:r>
          <a:endParaRPr lang="en-GB" sz="1800" dirty="0">
            <a:latin typeface="Calibri" panose="020F0502020204030204" pitchFamily="34" charset="0"/>
            <a:cs typeface="Calibri" panose="020F0502020204030204" pitchFamily="34" charset="0"/>
          </a:endParaRPr>
        </a:p>
      </dgm:t>
    </dgm:pt>
    <dgm:pt modelId="{CACD3366-AD79-443C-A5AF-99DF39C57524}" type="parTrans" cxnId="{AC7D4DEC-365E-423F-ABF5-2291444520FB}">
      <dgm:prSet/>
      <dgm:spPr/>
      <dgm:t>
        <a:bodyPr/>
        <a:lstStyle/>
        <a:p>
          <a:endParaRPr lang="en-GB"/>
        </a:p>
      </dgm:t>
    </dgm:pt>
    <dgm:pt modelId="{998DD808-165D-4754-B573-75995B46914C}" type="sibTrans" cxnId="{AC7D4DEC-365E-423F-ABF5-2291444520FB}">
      <dgm:prSet/>
      <dgm:spPr/>
      <dgm:t>
        <a:bodyPr/>
        <a:lstStyle/>
        <a:p>
          <a:endParaRPr lang="en-GB"/>
        </a:p>
      </dgm:t>
    </dgm:pt>
    <dgm:pt modelId="{A68D985F-0555-416A-88CB-E8D02A8BDB12}">
      <dgm:prSet phldrT="[Text]" custT="1"/>
      <dgm:spPr/>
      <dgm:t>
        <a:bodyPr/>
        <a:lstStyle/>
        <a:p>
          <a:r>
            <a:rPr lang="en-US" sz="1600" dirty="0">
              <a:latin typeface="Calibri" panose="020F0502020204030204" pitchFamily="34" charset="0"/>
              <a:cs typeface="Calibri" panose="020F0502020204030204" pitchFamily="34" charset="0"/>
            </a:rPr>
            <a:t>CD4+ lymphocyte count </a:t>
          </a:r>
          <a:endParaRPr lang="en-GB" sz="1600" dirty="0">
            <a:latin typeface="Calibri" panose="020F0502020204030204" pitchFamily="34" charset="0"/>
            <a:cs typeface="Calibri" panose="020F0502020204030204" pitchFamily="34" charset="0"/>
          </a:endParaRPr>
        </a:p>
      </dgm:t>
    </dgm:pt>
    <dgm:pt modelId="{C5771E4E-6EA2-4C1D-93BB-49B267A497D7}" type="parTrans" cxnId="{FC9D74AD-6BA5-495F-9FAF-D52F306E6278}">
      <dgm:prSet/>
      <dgm:spPr/>
      <dgm:t>
        <a:bodyPr/>
        <a:lstStyle/>
        <a:p>
          <a:endParaRPr lang="en-GB"/>
        </a:p>
      </dgm:t>
    </dgm:pt>
    <dgm:pt modelId="{E2F2D643-1FA6-4F29-9286-E8E9A206363C}" type="sibTrans" cxnId="{FC9D74AD-6BA5-495F-9FAF-D52F306E6278}">
      <dgm:prSet/>
      <dgm:spPr/>
      <dgm:t>
        <a:bodyPr/>
        <a:lstStyle/>
        <a:p>
          <a:endParaRPr lang="en-GB"/>
        </a:p>
      </dgm:t>
    </dgm:pt>
    <dgm:pt modelId="{75E261AF-67C4-4411-AB05-2D477902425D}">
      <dgm:prSet phldrT="[Text]" custT="1"/>
      <dgm:spPr>
        <a:solidFill>
          <a:srgbClr val="002060"/>
        </a:solidFill>
      </dgm:spPr>
      <dgm:t>
        <a:bodyPr/>
        <a:lstStyle/>
        <a:p>
          <a:r>
            <a:rPr lang="en-US" sz="1800" dirty="0">
              <a:latin typeface="Calibri" panose="020F0502020204030204" pitchFamily="34" charset="0"/>
              <a:cs typeface="Calibri" panose="020F0502020204030204" pitchFamily="34" charset="0"/>
            </a:rPr>
            <a:t>Prophylaxis &amp; pre-emptive therapy</a:t>
          </a:r>
          <a:endParaRPr lang="en-GB" sz="1800" dirty="0">
            <a:latin typeface="Calibri" panose="020F0502020204030204" pitchFamily="34" charset="0"/>
            <a:cs typeface="Calibri" panose="020F0502020204030204" pitchFamily="34" charset="0"/>
          </a:endParaRPr>
        </a:p>
      </dgm:t>
    </dgm:pt>
    <dgm:pt modelId="{4673D904-A105-4E92-9828-98A2937E8B63}" type="parTrans" cxnId="{2607C56F-106E-42D7-84A2-48982C4DBC37}">
      <dgm:prSet/>
      <dgm:spPr/>
      <dgm:t>
        <a:bodyPr/>
        <a:lstStyle/>
        <a:p>
          <a:endParaRPr lang="en-GB"/>
        </a:p>
      </dgm:t>
    </dgm:pt>
    <dgm:pt modelId="{B705659A-D318-45C3-9C7E-814CF17D0834}" type="sibTrans" cxnId="{2607C56F-106E-42D7-84A2-48982C4DBC37}">
      <dgm:prSet/>
      <dgm:spPr/>
      <dgm:t>
        <a:bodyPr/>
        <a:lstStyle/>
        <a:p>
          <a:endParaRPr lang="en-GB"/>
        </a:p>
      </dgm:t>
    </dgm:pt>
    <dgm:pt modelId="{6030EE96-E2A0-4FCB-AAAA-6B7DBB7836E5}">
      <dgm:prSet phldrT="[Text]" custT="1"/>
      <dgm:spPr/>
      <dgm:t>
        <a:bodyPr/>
        <a:lstStyle/>
        <a:p>
          <a:r>
            <a:rPr lang="en-US" sz="1600" dirty="0">
              <a:latin typeface="Calibri" panose="020F0502020204030204" pitchFamily="34" charset="0"/>
              <a:cs typeface="Calibri" panose="020F0502020204030204" pitchFamily="34" charset="0"/>
            </a:rPr>
            <a:t>TPT</a:t>
          </a:r>
          <a:endParaRPr lang="en-GB" sz="2700" dirty="0">
            <a:latin typeface="Calibri" panose="020F0502020204030204" pitchFamily="34" charset="0"/>
            <a:cs typeface="Calibri" panose="020F0502020204030204" pitchFamily="34" charset="0"/>
          </a:endParaRPr>
        </a:p>
      </dgm:t>
    </dgm:pt>
    <dgm:pt modelId="{C5F38A93-4595-4DEE-856F-1891E48CD458}" type="parTrans" cxnId="{DCE3D39F-12D3-4D43-BDB2-A0700074343E}">
      <dgm:prSet/>
      <dgm:spPr/>
      <dgm:t>
        <a:bodyPr/>
        <a:lstStyle/>
        <a:p>
          <a:endParaRPr lang="en-GB"/>
        </a:p>
      </dgm:t>
    </dgm:pt>
    <dgm:pt modelId="{7E1EFB22-1C24-4769-8785-0A66672C66A6}" type="sibTrans" cxnId="{DCE3D39F-12D3-4D43-BDB2-A0700074343E}">
      <dgm:prSet/>
      <dgm:spPr/>
      <dgm:t>
        <a:bodyPr/>
        <a:lstStyle/>
        <a:p>
          <a:endParaRPr lang="en-GB"/>
        </a:p>
      </dgm:t>
    </dgm:pt>
    <dgm:pt modelId="{2B1AF577-0AF8-43FE-95F2-560D29B2E0EB}">
      <dgm:prSet phldrT="[Text]" custT="1"/>
      <dgm:spPr>
        <a:solidFill>
          <a:srgbClr val="002060"/>
        </a:solidFill>
      </dgm:spPr>
      <dgm:t>
        <a:bodyPr/>
        <a:lstStyle/>
        <a:p>
          <a:r>
            <a:rPr lang="en-US" sz="1800" dirty="0">
              <a:latin typeface="Calibri" panose="020F0502020204030204" pitchFamily="34" charset="0"/>
              <a:cs typeface="Calibri" panose="020F0502020204030204" pitchFamily="34" charset="0"/>
            </a:rPr>
            <a:t>Treatment</a:t>
          </a:r>
          <a:endParaRPr lang="en-GB" sz="1800" dirty="0">
            <a:latin typeface="Calibri" panose="020F0502020204030204" pitchFamily="34" charset="0"/>
            <a:cs typeface="Calibri" panose="020F0502020204030204" pitchFamily="34" charset="0"/>
          </a:endParaRPr>
        </a:p>
      </dgm:t>
    </dgm:pt>
    <dgm:pt modelId="{B399B9EA-31B0-4FED-9FE7-88AED8C2D31D}" type="parTrans" cxnId="{61D29D82-F44A-4F66-B197-2959EF65437F}">
      <dgm:prSet/>
      <dgm:spPr/>
      <dgm:t>
        <a:bodyPr/>
        <a:lstStyle/>
        <a:p>
          <a:endParaRPr lang="en-GB"/>
        </a:p>
      </dgm:t>
    </dgm:pt>
    <dgm:pt modelId="{BE256FB6-79C8-44B9-BF8B-ECD545B87EAE}" type="sibTrans" cxnId="{61D29D82-F44A-4F66-B197-2959EF65437F}">
      <dgm:prSet/>
      <dgm:spPr/>
      <dgm:t>
        <a:bodyPr/>
        <a:lstStyle/>
        <a:p>
          <a:endParaRPr lang="en-GB"/>
        </a:p>
      </dgm:t>
    </dgm:pt>
    <dgm:pt modelId="{2BA3E25B-3630-4C6B-8458-0E3A5A5B9D0D}">
      <dgm:prSet phldrT="[Text]"/>
      <dgm:spPr/>
      <dgm:t>
        <a:bodyPr/>
        <a:lstStyle/>
        <a:p>
          <a:endParaRPr lang="en-GB" sz="2800" dirty="0">
            <a:latin typeface="Calibri" panose="020F0502020204030204" pitchFamily="34" charset="0"/>
            <a:cs typeface="Calibri" panose="020F0502020204030204" pitchFamily="34" charset="0"/>
          </a:endParaRPr>
        </a:p>
      </dgm:t>
    </dgm:pt>
    <dgm:pt modelId="{EF91974C-983C-4FA6-8424-C54DF68F5B1D}" type="parTrans" cxnId="{5B8AFC0A-DF0E-4FCF-9966-ED7FFB982115}">
      <dgm:prSet/>
      <dgm:spPr/>
      <dgm:t>
        <a:bodyPr/>
        <a:lstStyle/>
        <a:p>
          <a:endParaRPr lang="en-GB"/>
        </a:p>
      </dgm:t>
    </dgm:pt>
    <dgm:pt modelId="{09AF3CE0-0E12-4AE5-ABFF-489E9AAAA82E}" type="sibTrans" cxnId="{5B8AFC0A-DF0E-4FCF-9966-ED7FFB982115}">
      <dgm:prSet/>
      <dgm:spPr/>
      <dgm:t>
        <a:bodyPr/>
        <a:lstStyle/>
        <a:p>
          <a:endParaRPr lang="en-GB"/>
        </a:p>
      </dgm:t>
    </dgm:pt>
    <dgm:pt modelId="{25EFF972-8035-45B7-BF16-E02D0AED7CF4}">
      <dgm:prSet phldrT="[Text]" custT="1"/>
      <dgm:spPr>
        <a:solidFill>
          <a:srgbClr val="002060"/>
        </a:solidFill>
      </dgm:spPr>
      <dgm:t>
        <a:bodyPr/>
        <a:lstStyle/>
        <a:p>
          <a:r>
            <a:rPr lang="en-US" sz="1800" dirty="0">
              <a:latin typeface="Calibri" panose="020F0502020204030204" pitchFamily="34" charset="0"/>
              <a:cs typeface="Calibri" panose="020F0502020204030204" pitchFamily="34" charset="0"/>
            </a:rPr>
            <a:t>Adapted adherence support</a:t>
          </a:r>
          <a:endParaRPr lang="en-GB" sz="1800" dirty="0">
            <a:latin typeface="Calibri" panose="020F0502020204030204" pitchFamily="34" charset="0"/>
            <a:cs typeface="Calibri" panose="020F0502020204030204" pitchFamily="34" charset="0"/>
          </a:endParaRPr>
        </a:p>
      </dgm:t>
    </dgm:pt>
    <dgm:pt modelId="{EED7872B-A5FA-4E75-81BB-A8BC71ECE7F5}" type="parTrans" cxnId="{86D5A1F3-0CFC-4336-B462-062373723AFC}">
      <dgm:prSet/>
      <dgm:spPr/>
      <dgm:t>
        <a:bodyPr/>
        <a:lstStyle/>
        <a:p>
          <a:endParaRPr lang="en-GB"/>
        </a:p>
      </dgm:t>
    </dgm:pt>
    <dgm:pt modelId="{1D693D57-0F18-4FE4-8A6F-CE2D74A56331}" type="sibTrans" cxnId="{86D5A1F3-0CFC-4336-B462-062373723AFC}">
      <dgm:prSet/>
      <dgm:spPr/>
      <dgm:t>
        <a:bodyPr/>
        <a:lstStyle/>
        <a:p>
          <a:endParaRPr lang="en-GB"/>
        </a:p>
      </dgm:t>
    </dgm:pt>
    <dgm:pt modelId="{F4965893-8651-4781-AFA9-CFCB1267B625}">
      <dgm:prSet phldrT="[Text]" custT="1"/>
      <dgm:spPr/>
      <dgm:t>
        <a:bodyPr/>
        <a:lstStyle/>
        <a:p>
          <a:endParaRPr lang="en-GB" sz="1400" dirty="0"/>
        </a:p>
      </dgm:t>
    </dgm:pt>
    <dgm:pt modelId="{8F567FB9-87C5-4F56-8001-83275CFE09B4}" type="parTrans" cxnId="{46C69E04-1ACD-4C3E-8FCC-20AB007B52EF}">
      <dgm:prSet/>
      <dgm:spPr/>
      <dgm:t>
        <a:bodyPr/>
        <a:lstStyle/>
        <a:p>
          <a:endParaRPr lang="en-GB"/>
        </a:p>
      </dgm:t>
    </dgm:pt>
    <dgm:pt modelId="{B47767C7-D967-49DB-9F98-C9B8BE68B3CE}" type="sibTrans" cxnId="{46C69E04-1ACD-4C3E-8FCC-20AB007B52EF}">
      <dgm:prSet/>
      <dgm:spPr/>
      <dgm:t>
        <a:bodyPr/>
        <a:lstStyle/>
        <a:p>
          <a:endParaRPr lang="en-GB"/>
        </a:p>
      </dgm:t>
    </dgm:pt>
    <dgm:pt modelId="{72DB43DC-0AD1-4FE7-A491-55A4119A1A47}">
      <dgm:prSet phldrT="[Text]" custT="1"/>
      <dgm:spPr/>
      <dgm:t>
        <a:bodyPr/>
        <a:lstStyle/>
        <a:p>
          <a:r>
            <a:rPr lang="en-US" sz="1600" dirty="0">
              <a:latin typeface="Calibri" panose="020F0502020204030204" pitchFamily="34" charset="0"/>
              <a:cs typeface="Calibri" panose="020F0502020204030204" pitchFamily="34" charset="0"/>
            </a:rPr>
            <a:t>CrAg – blood </a:t>
          </a:r>
          <a:endParaRPr lang="en-GB" sz="1600" dirty="0">
            <a:latin typeface="Calibri" panose="020F0502020204030204" pitchFamily="34" charset="0"/>
            <a:cs typeface="Calibri" panose="020F0502020204030204" pitchFamily="34" charset="0"/>
          </a:endParaRPr>
        </a:p>
      </dgm:t>
    </dgm:pt>
    <dgm:pt modelId="{1E3C2043-81F3-4E5D-A51A-758F81D8B604}" type="parTrans" cxnId="{C1D5D048-925E-42E2-BE5A-2070D5CBEC29}">
      <dgm:prSet/>
      <dgm:spPr/>
      <dgm:t>
        <a:bodyPr/>
        <a:lstStyle/>
        <a:p>
          <a:endParaRPr lang="en-GB"/>
        </a:p>
      </dgm:t>
    </dgm:pt>
    <dgm:pt modelId="{F406DDDD-45ED-47A8-814E-AD16F5CE39D5}" type="sibTrans" cxnId="{C1D5D048-925E-42E2-BE5A-2070D5CBEC29}">
      <dgm:prSet/>
      <dgm:spPr/>
      <dgm:t>
        <a:bodyPr/>
        <a:lstStyle/>
        <a:p>
          <a:endParaRPr lang="en-GB"/>
        </a:p>
      </dgm:t>
    </dgm:pt>
    <dgm:pt modelId="{396F3367-0C4E-4666-A8A6-ED0F5DDDA5F2}">
      <dgm:prSet phldrT="[Text]" custT="1"/>
      <dgm:spPr/>
      <dgm:t>
        <a:bodyPr/>
        <a:lstStyle/>
        <a:p>
          <a:r>
            <a:rPr lang="en-US" sz="1600" dirty="0">
              <a:latin typeface="Calibri" panose="020F0502020204030204" pitchFamily="34" charset="0"/>
              <a:cs typeface="Calibri" panose="020F0502020204030204" pitchFamily="34" charset="0"/>
            </a:rPr>
            <a:t>TB LAM, Access to </a:t>
          </a:r>
          <a:r>
            <a:rPr lang="en-US" sz="1600" dirty="0" err="1">
              <a:latin typeface="Calibri" panose="020F0502020204030204" pitchFamily="34" charset="0"/>
              <a:cs typeface="Calibri" panose="020F0502020204030204" pitchFamily="34" charset="0"/>
            </a:rPr>
            <a:t>Xpert</a:t>
          </a:r>
          <a:r>
            <a:rPr lang="en-US" sz="1600" dirty="0">
              <a:latin typeface="Calibri" panose="020F0502020204030204" pitchFamily="34" charset="0"/>
              <a:cs typeface="Calibri" panose="020F0502020204030204" pitchFamily="34" charset="0"/>
            </a:rPr>
            <a:t>*</a:t>
          </a:r>
          <a:endParaRPr lang="en-GB" sz="1600" dirty="0">
            <a:latin typeface="Calibri" panose="020F0502020204030204" pitchFamily="34" charset="0"/>
            <a:cs typeface="Calibri" panose="020F0502020204030204" pitchFamily="34" charset="0"/>
          </a:endParaRPr>
        </a:p>
      </dgm:t>
    </dgm:pt>
    <dgm:pt modelId="{923057E1-DA2B-4E52-8E09-0ADCA7D8B877}" type="parTrans" cxnId="{D2AEACB9-BA34-4705-9E68-C35CC4376EFE}">
      <dgm:prSet/>
      <dgm:spPr/>
      <dgm:t>
        <a:bodyPr/>
        <a:lstStyle/>
        <a:p>
          <a:endParaRPr lang="en-GB"/>
        </a:p>
      </dgm:t>
    </dgm:pt>
    <dgm:pt modelId="{49981A88-D7AC-43E0-82B5-37CCE89826B9}" type="sibTrans" cxnId="{D2AEACB9-BA34-4705-9E68-C35CC4376EFE}">
      <dgm:prSet/>
      <dgm:spPr/>
      <dgm:t>
        <a:bodyPr/>
        <a:lstStyle/>
        <a:p>
          <a:endParaRPr lang="en-GB"/>
        </a:p>
      </dgm:t>
    </dgm:pt>
    <dgm:pt modelId="{E8F8F539-AFAA-4DCC-B8DB-BCF012856D6E}">
      <dgm:prSet custT="1"/>
      <dgm:spPr/>
      <dgm:t>
        <a:bodyPr/>
        <a:lstStyle/>
        <a:p>
          <a:r>
            <a:rPr lang="en-US" sz="1600" dirty="0">
              <a:latin typeface="Calibri" panose="020F0502020204030204" pitchFamily="34" charset="0"/>
              <a:cs typeface="Calibri" panose="020F0502020204030204" pitchFamily="34" charset="0"/>
            </a:rPr>
            <a:t>Fluconazole</a:t>
          </a:r>
          <a:endParaRPr lang="en-GB" sz="1600" dirty="0">
            <a:latin typeface="Calibri" panose="020F0502020204030204" pitchFamily="34" charset="0"/>
            <a:cs typeface="Calibri" panose="020F0502020204030204" pitchFamily="34" charset="0"/>
          </a:endParaRPr>
        </a:p>
      </dgm:t>
    </dgm:pt>
    <dgm:pt modelId="{1A157051-8020-445B-8607-BFA7F089FA5F}" type="parTrans" cxnId="{E86D000B-95E8-4E3B-90C0-5624930112D7}">
      <dgm:prSet/>
      <dgm:spPr/>
      <dgm:t>
        <a:bodyPr/>
        <a:lstStyle/>
        <a:p>
          <a:endParaRPr lang="en-US"/>
        </a:p>
      </dgm:t>
    </dgm:pt>
    <dgm:pt modelId="{E8B9CDE3-5DDB-4DE3-AACA-4A76E87F6F02}" type="sibTrans" cxnId="{E86D000B-95E8-4E3B-90C0-5624930112D7}">
      <dgm:prSet/>
      <dgm:spPr/>
      <dgm:t>
        <a:bodyPr/>
        <a:lstStyle/>
        <a:p>
          <a:endParaRPr lang="en-US"/>
        </a:p>
      </dgm:t>
    </dgm:pt>
    <dgm:pt modelId="{A9CD2329-F31D-4457-A3BE-E27B8E088D60}">
      <dgm:prSet phldrT="[Text]" custT="1"/>
      <dgm:spPr/>
      <dgm:t>
        <a:bodyPr/>
        <a:lstStyle/>
        <a:p>
          <a:r>
            <a:rPr lang="en-GB" sz="1600" dirty="0">
              <a:latin typeface="Calibri" panose="020F0502020204030204" pitchFamily="34" charset="0"/>
              <a:cs typeface="Calibri" panose="020F0502020204030204" pitchFamily="34" charset="0"/>
            </a:rPr>
            <a:t>CPT</a:t>
          </a:r>
          <a:endParaRPr lang="en-GB" sz="2700" dirty="0">
            <a:latin typeface="Calibri" panose="020F0502020204030204" pitchFamily="34" charset="0"/>
            <a:cs typeface="Calibri" panose="020F0502020204030204" pitchFamily="34" charset="0"/>
          </a:endParaRPr>
        </a:p>
      </dgm:t>
    </dgm:pt>
    <dgm:pt modelId="{B4D2B5A6-0A3B-4CE6-8D4E-8AD4BC5C0BE1}" type="parTrans" cxnId="{76B4B62B-DE98-4825-B30B-A5D9629FEA88}">
      <dgm:prSet/>
      <dgm:spPr/>
      <dgm:t>
        <a:bodyPr/>
        <a:lstStyle/>
        <a:p>
          <a:endParaRPr lang="en-US"/>
        </a:p>
      </dgm:t>
    </dgm:pt>
    <dgm:pt modelId="{DDEAD2A4-1AC5-4C30-8DA2-DF37ABB979E6}" type="sibTrans" cxnId="{76B4B62B-DE98-4825-B30B-A5D9629FEA88}">
      <dgm:prSet/>
      <dgm:spPr/>
      <dgm:t>
        <a:bodyPr/>
        <a:lstStyle/>
        <a:p>
          <a:endParaRPr lang="en-US"/>
        </a:p>
      </dgm:t>
    </dgm:pt>
    <dgm:pt modelId="{8B12B684-F3A1-4A2B-A7CD-2187FD7FD66F}" type="pres">
      <dgm:prSet presAssocID="{8DB37261-5AAF-4F85-879B-BA0D93E8644D}" presName="cycleMatrixDiagram" presStyleCnt="0">
        <dgm:presLayoutVars>
          <dgm:chMax val="1"/>
          <dgm:dir/>
          <dgm:animLvl val="lvl"/>
          <dgm:resizeHandles val="exact"/>
        </dgm:presLayoutVars>
      </dgm:prSet>
      <dgm:spPr/>
    </dgm:pt>
    <dgm:pt modelId="{B0D378DD-6AEF-4A75-BE72-562DBB24F8CA}" type="pres">
      <dgm:prSet presAssocID="{8DB37261-5AAF-4F85-879B-BA0D93E8644D}" presName="children" presStyleCnt="0"/>
      <dgm:spPr/>
    </dgm:pt>
    <dgm:pt modelId="{6ECF2ABB-1549-47ED-96EB-8180F99DEDF1}" type="pres">
      <dgm:prSet presAssocID="{8DB37261-5AAF-4F85-879B-BA0D93E8644D}" presName="child1group" presStyleCnt="0"/>
      <dgm:spPr/>
    </dgm:pt>
    <dgm:pt modelId="{EDD18460-3DC8-4C97-9E74-0287B781CB4C}" type="pres">
      <dgm:prSet presAssocID="{8DB37261-5AAF-4F85-879B-BA0D93E8644D}" presName="child1" presStyleLbl="bgAcc1" presStyleIdx="0" presStyleCnt="4" custScaleX="131343" custScaleY="77084" custLinFactNeighborX="184" custLinFactNeighborY="14345"/>
      <dgm:spPr/>
    </dgm:pt>
    <dgm:pt modelId="{65FCA891-B734-4519-B55D-87E7A0F958A1}" type="pres">
      <dgm:prSet presAssocID="{8DB37261-5AAF-4F85-879B-BA0D93E8644D}" presName="child1Text" presStyleLbl="bgAcc1" presStyleIdx="0" presStyleCnt="4">
        <dgm:presLayoutVars>
          <dgm:bulletEnabled val="1"/>
        </dgm:presLayoutVars>
      </dgm:prSet>
      <dgm:spPr/>
    </dgm:pt>
    <dgm:pt modelId="{B9B1E008-FA3E-47C2-AB3F-4F2D8AF502EB}" type="pres">
      <dgm:prSet presAssocID="{8DB37261-5AAF-4F85-879B-BA0D93E8644D}" presName="child2group" presStyleCnt="0"/>
      <dgm:spPr/>
    </dgm:pt>
    <dgm:pt modelId="{AC42515A-E482-4170-BF1C-1BCCE40C225A}" type="pres">
      <dgm:prSet presAssocID="{8DB37261-5AAF-4F85-879B-BA0D93E8644D}" presName="child2" presStyleLbl="bgAcc1" presStyleIdx="1" presStyleCnt="4" custScaleX="135726" custScaleY="67679" custLinFactNeighborX="9500" custLinFactNeighborY="8431"/>
      <dgm:spPr/>
    </dgm:pt>
    <dgm:pt modelId="{D30FF0D3-C364-4562-8EAE-1FC2902FC05A}" type="pres">
      <dgm:prSet presAssocID="{8DB37261-5AAF-4F85-879B-BA0D93E8644D}" presName="child2Text" presStyleLbl="bgAcc1" presStyleIdx="1" presStyleCnt="4">
        <dgm:presLayoutVars>
          <dgm:bulletEnabled val="1"/>
        </dgm:presLayoutVars>
      </dgm:prSet>
      <dgm:spPr/>
    </dgm:pt>
    <dgm:pt modelId="{A4A2ABFD-8442-4580-BD50-B35C1F17CE02}" type="pres">
      <dgm:prSet presAssocID="{8DB37261-5AAF-4F85-879B-BA0D93E8644D}" presName="child3group" presStyleCnt="0"/>
      <dgm:spPr/>
    </dgm:pt>
    <dgm:pt modelId="{8E43C3A3-EBB0-4792-87BE-23344A3553EB}" type="pres">
      <dgm:prSet presAssocID="{8DB37261-5AAF-4F85-879B-BA0D93E8644D}" presName="child3" presStyleLbl="bgAcc1" presStyleIdx="2" presStyleCnt="4" custScaleX="150886" custLinFactNeighborX="5812" custLinFactNeighborY="-31498"/>
      <dgm:spPr/>
    </dgm:pt>
    <dgm:pt modelId="{6228BAB4-B5B4-49BB-95F5-357315363A63}" type="pres">
      <dgm:prSet presAssocID="{8DB37261-5AAF-4F85-879B-BA0D93E8644D}" presName="child3Text" presStyleLbl="bgAcc1" presStyleIdx="2" presStyleCnt="4">
        <dgm:presLayoutVars>
          <dgm:bulletEnabled val="1"/>
        </dgm:presLayoutVars>
      </dgm:prSet>
      <dgm:spPr/>
    </dgm:pt>
    <dgm:pt modelId="{F4743C68-3399-4DE1-B261-E152346B8FD9}" type="pres">
      <dgm:prSet presAssocID="{8DB37261-5AAF-4F85-879B-BA0D93E8644D}" presName="child4group" presStyleCnt="0"/>
      <dgm:spPr/>
    </dgm:pt>
    <dgm:pt modelId="{4657F072-9A36-4B16-A0BF-7516DE674246}" type="pres">
      <dgm:prSet presAssocID="{8DB37261-5AAF-4F85-879B-BA0D93E8644D}" presName="child4" presStyleLbl="bgAcc1" presStyleIdx="3" presStyleCnt="4" custScaleX="169767" custScaleY="109109" custLinFactNeighborX="19396" custLinFactNeighborY="-27305"/>
      <dgm:spPr/>
    </dgm:pt>
    <dgm:pt modelId="{AB2072BF-7175-48C4-BFF0-EEFC38759E67}" type="pres">
      <dgm:prSet presAssocID="{8DB37261-5AAF-4F85-879B-BA0D93E8644D}" presName="child4Text" presStyleLbl="bgAcc1" presStyleIdx="3" presStyleCnt="4">
        <dgm:presLayoutVars>
          <dgm:bulletEnabled val="1"/>
        </dgm:presLayoutVars>
      </dgm:prSet>
      <dgm:spPr/>
    </dgm:pt>
    <dgm:pt modelId="{40A3EF70-8BA2-4FB2-84FD-E781D248EA1C}" type="pres">
      <dgm:prSet presAssocID="{8DB37261-5AAF-4F85-879B-BA0D93E8644D}" presName="childPlaceholder" presStyleCnt="0"/>
      <dgm:spPr/>
    </dgm:pt>
    <dgm:pt modelId="{E2795714-C7FD-4B6E-839B-1A6E05E05116}" type="pres">
      <dgm:prSet presAssocID="{8DB37261-5AAF-4F85-879B-BA0D93E8644D}" presName="circle" presStyleCnt="0"/>
      <dgm:spPr/>
    </dgm:pt>
    <dgm:pt modelId="{8E14712E-6BDB-4D0E-916D-E9FAC5159936}" type="pres">
      <dgm:prSet presAssocID="{8DB37261-5AAF-4F85-879B-BA0D93E8644D}" presName="quadrant1" presStyleLbl="node1" presStyleIdx="0" presStyleCnt="4">
        <dgm:presLayoutVars>
          <dgm:chMax val="1"/>
          <dgm:bulletEnabled val="1"/>
        </dgm:presLayoutVars>
      </dgm:prSet>
      <dgm:spPr/>
    </dgm:pt>
    <dgm:pt modelId="{CA5806B5-5449-4BC0-B9B3-AEADB2C0A2C1}" type="pres">
      <dgm:prSet presAssocID="{8DB37261-5AAF-4F85-879B-BA0D93E8644D}" presName="quadrant2" presStyleLbl="node1" presStyleIdx="1" presStyleCnt="4">
        <dgm:presLayoutVars>
          <dgm:chMax val="1"/>
          <dgm:bulletEnabled val="1"/>
        </dgm:presLayoutVars>
      </dgm:prSet>
      <dgm:spPr/>
    </dgm:pt>
    <dgm:pt modelId="{0151FB1F-B60D-4F86-8048-4F444170F686}" type="pres">
      <dgm:prSet presAssocID="{8DB37261-5AAF-4F85-879B-BA0D93E8644D}" presName="quadrant3" presStyleLbl="node1" presStyleIdx="2" presStyleCnt="4">
        <dgm:presLayoutVars>
          <dgm:chMax val="1"/>
          <dgm:bulletEnabled val="1"/>
        </dgm:presLayoutVars>
      </dgm:prSet>
      <dgm:spPr/>
    </dgm:pt>
    <dgm:pt modelId="{7EDB2F05-CCCD-42D3-B2FA-8AC05C1C634C}" type="pres">
      <dgm:prSet presAssocID="{8DB37261-5AAF-4F85-879B-BA0D93E8644D}" presName="quadrant4" presStyleLbl="node1" presStyleIdx="3" presStyleCnt="4">
        <dgm:presLayoutVars>
          <dgm:chMax val="1"/>
          <dgm:bulletEnabled val="1"/>
        </dgm:presLayoutVars>
      </dgm:prSet>
      <dgm:spPr/>
    </dgm:pt>
    <dgm:pt modelId="{0A1527DE-70EB-4823-B889-868994118175}" type="pres">
      <dgm:prSet presAssocID="{8DB37261-5AAF-4F85-879B-BA0D93E8644D}" presName="quadrantPlaceholder" presStyleCnt="0"/>
      <dgm:spPr/>
    </dgm:pt>
    <dgm:pt modelId="{F138F15D-CF6E-4BCD-886C-1234676CACEA}" type="pres">
      <dgm:prSet presAssocID="{8DB37261-5AAF-4F85-879B-BA0D93E8644D}" presName="center1" presStyleLbl="fgShp" presStyleIdx="0" presStyleCnt="2"/>
      <dgm:spPr/>
    </dgm:pt>
    <dgm:pt modelId="{2CBFF5D6-B6A7-478A-A688-91F580BF609E}" type="pres">
      <dgm:prSet presAssocID="{8DB37261-5AAF-4F85-879B-BA0D93E8644D}" presName="center2" presStyleLbl="fgShp" presStyleIdx="1" presStyleCnt="2"/>
      <dgm:spPr/>
    </dgm:pt>
  </dgm:ptLst>
  <dgm:cxnLst>
    <dgm:cxn modelId="{46C69E04-1ACD-4C3E-8FCC-20AB007B52EF}" srcId="{25EFF972-8035-45B7-BF16-E02D0AED7CF4}" destId="{F4965893-8651-4781-AFA9-CFCB1267B625}" srcOrd="0" destOrd="0" parTransId="{8F567FB9-87C5-4F56-8001-83275CFE09B4}" sibTransId="{B47767C7-D967-49DB-9F98-C9B8BE68B3CE}"/>
    <dgm:cxn modelId="{5B8AFC0A-DF0E-4FCF-9966-ED7FFB982115}" srcId="{2B1AF577-0AF8-43FE-95F2-560D29B2E0EB}" destId="{2BA3E25B-3630-4C6B-8458-0E3A5A5B9D0D}" srcOrd="0" destOrd="0" parTransId="{EF91974C-983C-4FA6-8424-C54DF68F5B1D}" sibTransId="{09AF3CE0-0E12-4AE5-ABFF-489E9AAAA82E}"/>
    <dgm:cxn modelId="{E86D000B-95E8-4E3B-90C0-5624930112D7}" srcId="{75E261AF-67C4-4411-AB05-2D477902425D}" destId="{E8F8F539-AFAA-4DCC-B8DB-BCF012856D6E}" srcOrd="2" destOrd="0" parTransId="{1A157051-8020-445B-8607-BFA7F089FA5F}" sibTransId="{E8B9CDE3-5DDB-4DE3-AACA-4A76E87F6F02}"/>
    <dgm:cxn modelId="{BDF2BC14-4871-4561-A3A2-70A891F02E57}" type="presOf" srcId="{A68D985F-0555-416A-88CB-E8D02A8BDB12}" destId="{65FCA891-B734-4519-B55D-87E7A0F958A1}" srcOrd="1" destOrd="0" presId="urn:microsoft.com/office/officeart/2005/8/layout/cycle4"/>
    <dgm:cxn modelId="{D8B5D11B-C5B9-4CB9-B3AF-55471FF205A4}" type="presOf" srcId="{6030EE96-E2A0-4FCB-AAAA-6B7DBB7836E5}" destId="{AC42515A-E482-4170-BF1C-1BCCE40C225A}" srcOrd="0" destOrd="0" presId="urn:microsoft.com/office/officeart/2005/8/layout/cycle4"/>
    <dgm:cxn modelId="{34E6AB25-4149-4E8E-BEB2-3B5C034B6F3E}" type="presOf" srcId="{72DB43DC-0AD1-4FE7-A491-55A4119A1A47}" destId="{EDD18460-3DC8-4C97-9E74-0287B781CB4C}" srcOrd="0" destOrd="1" presId="urn:microsoft.com/office/officeart/2005/8/layout/cycle4"/>
    <dgm:cxn modelId="{76B4B62B-DE98-4825-B30B-A5D9629FEA88}" srcId="{75E261AF-67C4-4411-AB05-2D477902425D}" destId="{A9CD2329-F31D-4457-A3BE-E27B8E088D60}" srcOrd="1" destOrd="0" parTransId="{B4D2B5A6-0A3B-4CE6-8D4E-8AD4BC5C0BE1}" sibTransId="{DDEAD2A4-1AC5-4C30-8DA2-DF37ABB979E6}"/>
    <dgm:cxn modelId="{E4B54333-8DB3-4EC3-B24E-B009EE835EBA}" type="presOf" srcId="{6030EE96-E2A0-4FCB-AAAA-6B7DBB7836E5}" destId="{D30FF0D3-C364-4562-8EAE-1FC2902FC05A}" srcOrd="1" destOrd="0" presId="urn:microsoft.com/office/officeart/2005/8/layout/cycle4"/>
    <dgm:cxn modelId="{CAD59646-15C1-4579-8F3D-DC4D79FCC5D2}" type="presOf" srcId="{A68D985F-0555-416A-88CB-E8D02A8BDB12}" destId="{EDD18460-3DC8-4C97-9E74-0287B781CB4C}" srcOrd="0" destOrd="0" presId="urn:microsoft.com/office/officeart/2005/8/layout/cycle4"/>
    <dgm:cxn modelId="{C1D5D048-925E-42E2-BE5A-2070D5CBEC29}" srcId="{25FA5706-7B4D-482C-9C03-9478D4BC9D42}" destId="{72DB43DC-0AD1-4FE7-A491-55A4119A1A47}" srcOrd="1" destOrd="0" parTransId="{1E3C2043-81F3-4E5D-A51A-758F81D8B604}" sibTransId="{F406DDDD-45ED-47A8-814E-AD16F5CE39D5}"/>
    <dgm:cxn modelId="{6286F24C-4E47-43A8-B811-38113228E795}" type="presOf" srcId="{2BA3E25B-3630-4C6B-8458-0E3A5A5B9D0D}" destId="{8E43C3A3-EBB0-4792-87BE-23344A3553EB}" srcOrd="0" destOrd="0" presId="urn:microsoft.com/office/officeart/2005/8/layout/cycle4"/>
    <dgm:cxn modelId="{C105B85F-52FF-48D8-A7AC-05FAFE6F69C7}" type="presOf" srcId="{396F3367-0C4E-4666-A8A6-ED0F5DDDA5F2}" destId="{EDD18460-3DC8-4C97-9E74-0287B781CB4C}" srcOrd="0" destOrd="2" presId="urn:microsoft.com/office/officeart/2005/8/layout/cycle4"/>
    <dgm:cxn modelId="{35AD1565-6365-4C8D-A35F-420C3F3DFA01}" type="presOf" srcId="{8DB37261-5AAF-4F85-879B-BA0D93E8644D}" destId="{8B12B684-F3A1-4A2B-A7CD-2187FD7FD66F}" srcOrd="0" destOrd="0" presId="urn:microsoft.com/office/officeart/2005/8/layout/cycle4"/>
    <dgm:cxn modelId="{4198CD65-3FA5-4AA8-B2AA-604B0C9038A9}" type="presOf" srcId="{396F3367-0C4E-4666-A8A6-ED0F5DDDA5F2}" destId="{65FCA891-B734-4519-B55D-87E7A0F958A1}" srcOrd="1" destOrd="2" presId="urn:microsoft.com/office/officeart/2005/8/layout/cycle4"/>
    <dgm:cxn modelId="{C2531866-712B-431F-ADC2-4C2A183951E6}" type="presOf" srcId="{2B1AF577-0AF8-43FE-95F2-560D29B2E0EB}" destId="{0151FB1F-B60D-4F86-8048-4F444170F686}" srcOrd="0" destOrd="0" presId="urn:microsoft.com/office/officeart/2005/8/layout/cycle4"/>
    <dgm:cxn modelId="{5FB55D69-7ADA-44C8-850A-56F5355443C9}" type="presOf" srcId="{F4965893-8651-4781-AFA9-CFCB1267B625}" destId="{4657F072-9A36-4B16-A0BF-7516DE674246}" srcOrd="0" destOrd="0" presId="urn:microsoft.com/office/officeart/2005/8/layout/cycle4"/>
    <dgm:cxn modelId="{A68CAA69-34CE-401C-91D6-61ECE2B4A8AB}" type="presOf" srcId="{72DB43DC-0AD1-4FE7-A491-55A4119A1A47}" destId="{65FCA891-B734-4519-B55D-87E7A0F958A1}" srcOrd="1" destOrd="1" presId="urn:microsoft.com/office/officeart/2005/8/layout/cycle4"/>
    <dgm:cxn modelId="{E714AB6D-6DA7-4CAA-B878-3BF8258637D2}" type="presOf" srcId="{E8F8F539-AFAA-4DCC-B8DB-BCF012856D6E}" destId="{D30FF0D3-C364-4562-8EAE-1FC2902FC05A}" srcOrd="1" destOrd="2" presId="urn:microsoft.com/office/officeart/2005/8/layout/cycle4"/>
    <dgm:cxn modelId="{2607C56F-106E-42D7-84A2-48982C4DBC37}" srcId="{8DB37261-5AAF-4F85-879B-BA0D93E8644D}" destId="{75E261AF-67C4-4411-AB05-2D477902425D}" srcOrd="1" destOrd="0" parTransId="{4673D904-A105-4E92-9828-98A2937E8B63}" sibTransId="{B705659A-D318-45C3-9C7E-814CF17D0834}"/>
    <dgm:cxn modelId="{61D29D82-F44A-4F66-B197-2959EF65437F}" srcId="{8DB37261-5AAF-4F85-879B-BA0D93E8644D}" destId="{2B1AF577-0AF8-43FE-95F2-560D29B2E0EB}" srcOrd="2" destOrd="0" parTransId="{B399B9EA-31B0-4FED-9FE7-88AED8C2D31D}" sibTransId="{BE256FB6-79C8-44B9-BF8B-ECD545B87EAE}"/>
    <dgm:cxn modelId="{6051DB86-814F-4A69-8006-A4B48CF9E24F}" type="presOf" srcId="{F4965893-8651-4781-AFA9-CFCB1267B625}" destId="{AB2072BF-7175-48C4-BFF0-EEFC38759E67}" srcOrd="1" destOrd="0" presId="urn:microsoft.com/office/officeart/2005/8/layout/cycle4"/>
    <dgm:cxn modelId="{A12A749B-D27C-4262-88CE-D85B65C71258}" type="presOf" srcId="{E8F8F539-AFAA-4DCC-B8DB-BCF012856D6E}" destId="{AC42515A-E482-4170-BF1C-1BCCE40C225A}" srcOrd="0" destOrd="2" presId="urn:microsoft.com/office/officeart/2005/8/layout/cycle4"/>
    <dgm:cxn modelId="{DCE3D39F-12D3-4D43-BDB2-A0700074343E}" srcId="{75E261AF-67C4-4411-AB05-2D477902425D}" destId="{6030EE96-E2A0-4FCB-AAAA-6B7DBB7836E5}" srcOrd="0" destOrd="0" parTransId="{C5F38A93-4595-4DEE-856F-1891E48CD458}" sibTransId="{7E1EFB22-1C24-4769-8785-0A66672C66A6}"/>
    <dgm:cxn modelId="{FC9D74AD-6BA5-495F-9FAF-D52F306E6278}" srcId="{25FA5706-7B4D-482C-9C03-9478D4BC9D42}" destId="{A68D985F-0555-416A-88CB-E8D02A8BDB12}" srcOrd="0" destOrd="0" parTransId="{C5771E4E-6EA2-4C1D-93BB-49B267A497D7}" sibTransId="{E2F2D643-1FA6-4F29-9286-E8E9A206363C}"/>
    <dgm:cxn modelId="{D2AEACB9-BA34-4705-9E68-C35CC4376EFE}" srcId="{25FA5706-7B4D-482C-9C03-9478D4BC9D42}" destId="{396F3367-0C4E-4666-A8A6-ED0F5DDDA5F2}" srcOrd="2" destOrd="0" parTransId="{923057E1-DA2B-4E52-8E09-0ADCA7D8B877}" sibTransId="{49981A88-D7AC-43E0-82B5-37CCE89826B9}"/>
    <dgm:cxn modelId="{7EE9D9DF-03C0-45EA-866B-A235D7FA7177}" type="presOf" srcId="{A9CD2329-F31D-4457-A3BE-E27B8E088D60}" destId="{AC42515A-E482-4170-BF1C-1BCCE40C225A}" srcOrd="0" destOrd="1" presId="urn:microsoft.com/office/officeart/2005/8/layout/cycle4"/>
    <dgm:cxn modelId="{10FBE8E3-3447-4DBB-A07F-9E1A8BD66B5B}" type="presOf" srcId="{A9CD2329-F31D-4457-A3BE-E27B8E088D60}" destId="{D30FF0D3-C364-4562-8EAE-1FC2902FC05A}" srcOrd="1" destOrd="1" presId="urn:microsoft.com/office/officeart/2005/8/layout/cycle4"/>
    <dgm:cxn modelId="{AC7D4DEC-365E-423F-ABF5-2291444520FB}" srcId="{8DB37261-5AAF-4F85-879B-BA0D93E8644D}" destId="{25FA5706-7B4D-482C-9C03-9478D4BC9D42}" srcOrd="0" destOrd="0" parTransId="{CACD3366-AD79-443C-A5AF-99DF39C57524}" sibTransId="{998DD808-165D-4754-B573-75995B46914C}"/>
    <dgm:cxn modelId="{37FDE6F1-0A3A-4A3D-861C-2999347251B4}" type="presOf" srcId="{25EFF972-8035-45B7-BF16-E02D0AED7CF4}" destId="{7EDB2F05-CCCD-42D3-B2FA-8AC05C1C634C}" srcOrd="0" destOrd="0" presId="urn:microsoft.com/office/officeart/2005/8/layout/cycle4"/>
    <dgm:cxn modelId="{F7FA84F2-D1AC-4609-A749-DE37787B5E3D}" type="presOf" srcId="{25FA5706-7B4D-482C-9C03-9478D4BC9D42}" destId="{8E14712E-6BDB-4D0E-916D-E9FAC5159936}" srcOrd="0" destOrd="0" presId="urn:microsoft.com/office/officeart/2005/8/layout/cycle4"/>
    <dgm:cxn modelId="{86D5A1F3-0CFC-4336-B462-062373723AFC}" srcId="{8DB37261-5AAF-4F85-879B-BA0D93E8644D}" destId="{25EFF972-8035-45B7-BF16-E02D0AED7CF4}" srcOrd="3" destOrd="0" parTransId="{EED7872B-A5FA-4E75-81BB-A8BC71ECE7F5}" sibTransId="{1D693D57-0F18-4FE4-8A6F-CE2D74A56331}"/>
    <dgm:cxn modelId="{7EA8ADF7-860A-47E1-8AF7-22708995718D}" type="presOf" srcId="{75E261AF-67C4-4411-AB05-2D477902425D}" destId="{CA5806B5-5449-4BC0-B9B3-AEADB2C0A2C1}" srcOrd="0" destOrd="0" presId="urn:microsoft.com/office/officeart/2005/8/layout/cycle4"/>
    <dgm:cxn modelId="{4E3381F9-4832-4158-8EE4-AC81A5743062}" type="presOf" srcId="{2BA3E25B-3630-4C6B-8458-0E3A5A5B9D0D}" destId="{6228BAB4-B5B4-49BB-95F5-357315363A63}" srcOrd="1" destOrd="0" presId="urn:microsoft.com/office/officeart/2005/8/layout/cycle4"/>
    <dgm:cxn modelId="{1503090E-F717-4CC3-B95B-E243C8D130F7}" type="presParOf" srcId="{8B12B684-F3A1-4A2B-A7CD-2187FD7FD66F}" destId="{B0D378DD-6AEF-4A75-BE72-562DBB24F8CA}" srcOrd="0" destOrd="0" presId="urn:microsoft.com/office/officeart/2005/8/layout/cycle4"/>
    <dgm:cxn modelId="{D1EDDA2F-B503-4487-9ED6-933337BF36AF}" type="presParOf" srcId="{B0D378DD-6AEF-4A75-BE72-562DBB24F8CA}" destId="{6ECF2ABB-1549-47ED-96EB-8180F99DEDF1}" srcOrd="0" destOrd="0" presId="urn:microsoft.com/office/officeart/2005/8/layout/cycle4"/>
    <dgm:cxn modelId="{72380359-1466-4EAC-956B-4B71FF4E0965}" type="presParOf" srcId="{6ECF2ABB-1549-47ED-96EB-8180F99DEDF1}" destId="{EDD18460-3DC8-4C97-9E74-0287B781CB4C}" srcOrd="0" destOrd="0" presId="urn:microsoft.com/office/officeart/2005/8/layout/cycle4"/>
    <dgm:cxn modelId="{F24A755F-55FA-4109-9506-D7CDF7076EAB}" type="presParOf" srcId="{6ECF2ABB-1549-47ED-96EB-8180F99DEDF1}" destId="{65FCA891-B734-4519-B55D-87E7A0F958A1}" srcOrd="1" destOrd="0" presId="urn:microsoft.com/office/officeart/2005/8/layout/cycle4"/>
    <dgm:cxn modelId="{FDBF97F7-C0D6-433A-90EB-63E2D3F390AC}" type="presParOf" srcId="{B0D378DD-6AEF-4A75-BE72-562DBB24F8CA}" destId="{B9B1E008-FA3E-47C2-AB3F-4F2D8AF502EB}" srcOrd="1" destOrd="0" presId="urn:microsoft.com/office/officeart/2005/8/layout/cycle4"/>
    <dgm:cxn modelId="{F1B22EDF-A905-4130-8178-EADB6538A42A}" type="presParOf" srcId="{B9B1E008-FA3E-47C2-AB3F-4F2D8AF502EB}" destId="{AC42515A-E482-4170-BF1C-1BCCE40C225A}" srcOrd="0" destOrd="0" presId="urn:microsoft.com/office/officeart/2005/8/layout/cycle4"/>
    <dgm:cxn modelId="{6DEC5BEF-4878-4E33-85A5-8347C9D161AD}" type="presParOf" srcId="{B9B1E008-FA3E-47C2-AB3F-4F2D8AF502EB}" destId="{D30FF0D3-C364-4562-8EAE-1FC2902FC05A}" srcOrd="1" destOrd="0" presId="urn:microsoft.com/office/officeart/2005/8/layout/cycle4"/>
    <dgm:cxn modelId="{31631EF3-694C-45D2-8513-5F7DB75D3EC2}" type="presParOf" srcId="{B0D378DD-6AEF-4A75-BE72-562DBB24F8CA}" destId="{A4A2ABFD-8442-4580-BD50-B35C1F17CE02}" srcOrd="2" destOrd="0" presId="urn:microsoft.com/office/officeart/2005/8/layout/cycle4"/>
    <dgm:cxn modelId="{A47E8764-5560-4D49-B933-961811C0314B}" type="presParOf" srcId="{A4A2ABFD-8442-4580-BD50-B35C1F17CE02}" destId="{8E43C3A3-EBB0-4792-87BE-23344A3553EB}" srcOrd="0" destOrd="0" presId="urn:microsoft.com/office/officeart/2005/8/layout/cycle4"/>
    <dgm:cxn modelId="{7D22D46F-F798-46D3-833E-EAFA4033D193}" type="presParOf" srcId="{A4A2ABFD-8442-4580-BD50-B35C1F17CE02}" destId="{6228BAB4-B5B4-49BB-95F5-357315363A63}" srcOrd="1" destOrd="0" presId="urn:microsoft.com/office/officeart/2005/8/layout/cycle4"/>
    <dgm:cxn modelId="{A9CD371D-E337-4685-8707-6B836162EF96}" type="presParOf" srcId="{B0D378DD-6AEF-4A75-BE72-562DBB24F8CA}" destId="{F4743C68-3399-4DE1-B261-E152346B8FD9}" srcOrd="3" destOrd="0" presId="urn:microsoft.com/office/officeart/2005/8/layout/cycle4"/>
    <dgm:cxn modelId="{0A0DBDE5-C090-4035-A867-B60675F186B3}" type="presParOf" srcId="{F4743C68-3399-4DE1-B261-E152346B8FD9}" destId="{4657F072-9A36-4B16-A0BF-7516DE674246}" srcOrd="0" destOrd="0" presId="urn:microsoft.com/office/officeart/2005/8/layout/cycle4"/>
    <dgm:cxn modelId="{725C6946-2626-41AE-AA7F-191BBC22DBC9}" type="presParOf" srcId="{F4743C68-3399-4DE1-B261-E152346B8FD9}" destId="{AB2072BF-7175-48C4-BFF0-EEFC38759E67}" srcOrd="1" destOrd="0" presId="urn:microsoft.com/office/officeart/2005/8/layout/cycle4"/>
    <dgm:cxn modelId="{24F66EFD-CF7C-423C-B9C3-DC146DC1D936}" type="presParOf" srcId="{B0D378DD-6AEF-4A75-BE72-562DBB24F8CA}" destId="{40A3EF70-8BA2-4FB2-84FD-E781D248EA1C}" srcOrd="4" destOrd="0" presId="urn:microsoft.com/office/officeart/2005/8/layout/cycle4"/>
    <dgm:cxn modelId="{547D27CA-BE2B-41E8-AA87-17C34136DD9F}" type="presParOf" srcId="{8B12B684-F3A1-4A2B-A7CD-2187FD7FD66F}" destId="{E2795714-C7FD-4B6E-839B-1A6E05E05116}" srcOrd="1" destOrd="0" presId="urn:microsoft.com/office/officeart/2005/8/layout/cycle4"/>
    <dgm:cxn modelId="{126CEFA1-DD44-45CA-9840-D0959FF7FB3A}" type="presParOf" srcId="{E2795714-C7FD-4B6E-839B-1A6E05E05116}" destId="{8E14712E-6BDB-4D0E-916D-E9FAC5159936}" srcOrd="0" destOrd="0" presId="urn:microsoft.com/office/officeart/2005/8/layout/cycle4"/>
    <dgm:cxn modelId="{C74BC282-57A5-4A7F-BFC5-B7F18928D9A5}" type="presParOf" srcId="{E2795714-C7FD-4B6E-839B-1A6E05E05116}" destId="{CA5806B5-5449-4BC0-B9B3-AEADB2C0A2C1}" srcOrd="1" destOrd="0" presId="urn:microsoft.com/office/officeart/2005/8/layout/cycle4"/>
    <dgm:cxn modelId="{2EA1CACA-3D4D-4214-A56A-90BFE578F01F}" type="presParOf" srcId="{E2795714-C7FD-4B6E-839B-1A6E05E05116}" destId="{0151FB1F-B60D-4F86-8048-4F444170F686}" srcOrd="2" destOrd="0" presId="urn:microsoft.com/office/officeart/2005/8/layout/cycle4"/>
    <dgm:cxn modelId="{FF2839A0-419E-456A-8372-A7733D1639D7}" type="presParOf" srcId="{E2795714-C7FD-4B6E-839B-1A6E05E05116}" destId="{7EDB2F05-CCCD-42D3-B2FA-8AC05C1C634C}" srcOrd="3" destOrd="0" presId="urn:microsoft.com/office/officeart/2005/8/layout/cycle4"/>
    <dgm:cxn modelId="{A5B33926-B844-4C64-B420-B2F57EEE3C32}" type="presParOf" srcId="{E2795714-C7FD-4B6E-839B-1A6E05E05116}" destId="{0A1527DE-70EB-4823-B889-868994118175}" srcOrd="4" destOrd="0" presId="urn:microsoft.com/office/officeart/2005/8/layout/cycle4"/>
    <dgm:cxn modelId="{301B2875-FF65-4EC2-BC01-AAA99246BC73}" type="presParOf" srcId="{8B12B684-F3A1-4A2B-A7CD-2187FD7FD66F}" destId="{F138F15D-CF6E-4BCD-886C-1234676CACEA}" srcOrd="2" destOrd="0" presId="urn:microsoft.com/office/officeart/2005/8/layout/cycle4"/>
    <dgm:cxn modelId="{CAD646F2-60CD-46F9-A7DF-28FF4ED0CE8B}" type="presParOf" srcId="{8B12B684-F3A1-4A2B-A7CD-2187FD7FD66F}" destId="{2CBFF5D6-B6A7-478A-A688-91F580BF609E}"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43C3A3-EBB0-4792-87BE-23344A3553EB}">
      <dsp:nvSpPr>
        <dsp:cNvPr id="0" name=""/>
        <dsp:cNvSpPr/>
      </dsp:nvSpPr>
      <dsp:spPr>
        <a:xfrm>
          <a:off x="3517109" y="2425649"/>
          <a:ext cx="5018162" cy="1966707"/>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1910" tIns="41910" rIns="41910" bIns="41910" numCol="1" spcCol="1270" anchor="t" anchorCtr="0">
          <a:noAutofit/>
        </a:bodyPr>
        <a:lstStyle/>
        <a:p>
          <a:pPr marL="57150" lvl="1" indent="-57150" algn="l" defTabSz="466725">
            <a:lnSpc>
              <a:spcPct val="90000"/>
            </a:lnSpc>
            <a:spcBef>
              <a:spcPct val="0"/>
            </a:spcBef>
            <a:spcAft>
              <a:spcPct val="15000"/>
            </a:spcAft>
            <a:buChar char="•"/>
          </a:pPr>
          <a:endParaRPr lang="en-GB" sz="1050" kern="1200" dirty="0"/>
        </a:p>
      </dsp:txBody>
      <dsp:txXfrm>
        <a:off x="5065759" y="2960528"/>
        <a:ext cx="3426309" cy="1388626"/>
      </dsp:txXfrm>
    </dsp:sp>
    <dsp:sp modelId="{4657F072-9A36-4B16-A0BF-7516DE674246}">
      <dsp:nvSpPr>
        <dsp:cNvPr id="0" name=""/>
        <dsp:cNvSpPr/>
      </dsp:nvSpPr>
      <dsp:spPr>
        <a:xfrm>
          <a:off x="26756" y="2488024"/>
          <a:ext cx="3500481" cy="1932019"/>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171450" lvl="1" indent="-171450" algn="l" defTabSz="711200">
            <a:lnSpc>
              <a:spcPct val="90000"/>
            </a:lnSpc>
            <a:spcBef>
              <a:spcPct val="0"/>
            </a:spcBef>
            <a:spcAft>
              <a:spcPct val="15000"/>
            </a:spcAft>
            <a:buChar char="•"/>
          </a:pPr>
          <a:endParaRPr lang="en-GB" sz="1600" kern="1200" dirty="0"/>
        </a:p>
      </dsp:txBody>
      <dsp:txXfrm>
        <a:off x="69196" y="3013469"/>
        <a:ext cx="2365456" cy="1364134"/>
      </dsp:txXfrm>
    </dsp:sp>
    <dsp:sp modelId="{AC42515A-E482-4170-BF1C-1BCCE40C225A}">
      <dsp:nvSpPr>
        <dsp:cNvPr id="0" name=""/>
        <dsp:cNvSpPr/>
      </dsp:nvSpPr>
      <dsp:spPr>
        <a:xfrm>
          <a:off x="4711636" y="-50795"/>
          <a:ext cx="3734142" cy="155065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171450" lvl="1" indent="-171450" algn="l" defTabSz="711200">
            <a:lnSpc>
              <a:spcPct val="90000"/>
            </a:lnSpc>
            <a:spcBef>
              <a:spcPct val="0"/>
            </a:spcBef>
            <a:spcAft>
              <a:spcPct val="15000"/>
            </a:spcAft>
            <a:buChar char="•"/>
          </a:pPr>
          <a:endParaRPr lang="en-GB" sz="1600" kern="1200" dirty="0">
            <a:latin typeface="Calibri" panose="020F0502020204030204" pitchFamily="34" charset="0"/>
            <a:cs typeface="Calibri" panose="020F0502020204030204" pitchFamily="34" charset="0"/>
          </a:endParaRPr>
        </a:p>
      </dsp:txBody>
      <dsp:txXfrm>
        <a:off x="5865942" y="-16732"/>
        <a:ext cx="2545773" cy="1094862"/>
      </dsp:txXfrm>
    </dsp:sp>
    <dsp:sp modelId="{EDD18460-3DC8-4C97-9E74-0287B781CB4C}">
      <dsp:nvSpPr>
        <dsp:cNvPr id="0" name=""/>
        <dsp:cNvSpPr/>
      </dsp:nvSpPr>
      <dsp:spPr>
        <a:xfrm>
          <a:off x="35146" y="-50795"/>
          <a:ext cx="3912960" cy="155065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endParaRPr lang="en-GB" sz="1400" kern="1200" dirty="0">
            <a:latin typeface="Calibri" panose="020F0502020204030204" pitchFamily="34" charset="0"/>
            <a:cs typeface="Calibri" panose="020F0502020204030204" pitchFamily="34" charset="0"/>
          </a:endParaRPr>
        </a:p>
      </dsp:txBody>
      <dsp:txXfrm>
        <a:off x="69209" y="-16732"/>
        <a:ext cx="2670946" cy="1094862"/>
      </dsp:txXfrm>
    </dsp:sp>
    <dsp:sp modelId="{8E14712E-6BDB-4D0E-916D-E9FAC5159936}">
      <dsp:nvSpPr>
        <dsp:cNvPr id="0" name=""/>
        <dsp:cNvSpPr/>
      </dsp:nvSpPr>
      <dsp:spPr>
        <a:xfrm>
          <a:off x="2245804" y="329428"/>
          <a:ext cx="2098225" cy="2098225"/>
        </a:xfrm>
        <a:prstGeom prst="pieWedge">
          <a:avLst/>
        </a:prstGeom>
        <a:solidFill>
          <a:srgbClr val="00206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Calibri" panose="020F0502020204030204" pitchFamily="34" charset="0"/>
              <a:cs typeface="Calibri" panose="020F0502020204030204" pitchFamily="34" charset="0"/>
            </a:rPr>
            <a:t>Diagnosis</a:t>
          </a:r>
          <a:endParaRPr lang="en-GB" sz="1800" kern="1200" dirty="0">
            <a:latin typeface="Calibri" panose="020F0502020204030204" pitchFamily="34" charset="0"/>
            <a:cs typeface="Calibri" panose="020F0502020204030204" pitchFamily="34" charset="0"/>
          </a:endParaRPr>
        </a:p>
      </dsp:txBody>
      <dsp:txXfrm>
        <a:off x="2860360" y="943984"/>
        <a:ext cx="1483669" cy="1483669"/>
      </dsp:txXfrm>
    </dsp:sp>
    <dsp:sp modelId="{CA5806B5-5449-4BC0-B9B3-AEADB2C0A2C1}">
      <dsp:nvSpPr>
        <dsp:cNvPr id="0" name=""/>
        <dsp:cNvSpPr/>
      </dsp:nvSpPr>
      <dsp:spPr>
        <a:xfrm rot="5400000">
          <a:off x="4440945" y="329428"/>
          <a:ext cx="2098225" cy="2098225"/>
        </a:xfrm>
        <a:prstGeom prst="pieWedge">
          <a:avLst/>
        </a:prstGeom>
        <a:solidFill>
          <a:srgbClr val="00206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t>Prophylaxis &amp; pre-emptive therapy</a:t>
          </a:r>
          <a:endParaRPr lang="en-GB" sz="1800" kern="1200" dirty="0"/>
        </a:p>
      </dsp:txBody>
      <dsp:txXfrm rot="-5400000">
        <a:off x="4440945" y="943984"/>
        <a:ext cx="1483669" cy="1483669"/>
      </dsp:txXfrm>
    </dsp:sp>
    <dsp:sp modelId="{0151FB1F-B60D-4F86-8048-4F444170F686}">
      <dsp:nvSpPr>
        <dsp:cNvPr id="0" name=""/>
        <dsp:cNvSpPr/>
      </dsp:nvSpPr>
      <dsp:spPr>
        <a:xfrm rot="10800000">
          <a:off x="4440945" y="2524569"/>
          <a:ext cx="2098225" cy="2098225"/>
        </a:xfrm>
        <a:prstGeom prst="pieWedge">
          <a:avLst/>
        </a:prstGeom>
        <a:solidFill>
          <a:srgbClr val="00206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Calibri" panose="020F0502020204030204" pitchFamily="34" charset="0"/>
              <a:cs typeface="Calibri" panose="020F0502020204030204" pitchFamily="34" charset="0"/>
            </a:rPr>
            <a:t>Treatment</a:t>
          </a:r>
          <a:endParaRPr lang="en-GB" sz="1800" kern="1200" dirty="0">
            <a:latin typeface="Calibri" panose="020F0502020204030204" pitchFamily="34" charset="0"/>
            <a:cs typeface="Calibri" panose="020F0502020204030204" pitchFamily="34" charset="0"/>
          </a:endParaRPr>
        </a:p>
      </dsp:txBody>
      <dsp:txXfrm rot="10800000">
        <a:off x="4440945" y="2524569"/>
        <a:ext cx="1483669" cy="1483669"/>
      </dsp:txXfrm>
    </dsp:sp>
    <dsp:sp modelId="{7EDB2F05-CCCD-42D3-B2FA-8AC05C1C634C}">
      <dsp:nvSpPr>
        <dsp:cNvPr id="0" name=""/>
        <dsp:cNvSpPr/>
      </dsp:nvSpPr>
      <dsp:spPr>
        <a:xfrm rot="16200000">
          <a:off x="2245804" y="2524569"/>
          <a:ext cx="2098225" cy="2098225"/>
        </a:xfrm>
        <a:prstGeom prst="pieWedge">
          <a:avLst/>
        </a:prstGeom>
        <a:solidFill>
          <a:srgbClr val="00206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t>Adapted </a:t>
          </a:r>
          <a:r>
            <a:rPr lang="en-US" sz="1800" kern="1200" dirty="0">
              <a:latin typeface="Calibri" panose="020F0502020204030204" pitchFamily="34" charset="0"/>
              <a:cs typeface="Calibri" panose="020F0502020204030204" pitchFamily="34" charset="0"/>
            </a:rPr>
            <a:t>adherence</a:t>
          </a:r>
          <a:r>
            <a:rPr lang="en-US" sz="1800" kern="1200" dirty="0"/>
            <a:t> support</a:t>
          </a:r>
          <a:endParaRPr lang="en-GB" sz="1800" kern="1200" dirty="0"/>
        </a:p>
      </dsp:txBody>
      <dsp:txXfrm rot="5400000">
        <a:off x="2860360" y="2524569"/>
        <a:ext cx="1483669" cy="1483669"/>
      </dsp:txXfrm>
    </dsp:sp>
    <dsp:sp modelId="{F138F15D-CF6E-4BCD-886C-1234676CACEA}">
      <dsp:nvSpPr>
        <dsp:cNvPr id="0" name=""/>
        <dsp:cNvSpPr/>
      </dsp:nvSpPr>
      <dsp:spPr>
        <a:xfrm>
          <a:off x="4030265" y="2039991"/>
          <a:ext cx="724445" cy="629952"/>
        </a:xfrm>
        <a:prstGeom prst="circularArrow">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dsp:style>
    </dsp:sp>
    <dsp:sp modelId="{2CBFF5D6-B6A7-478A-A688-91F580BF609E}">
      <dsp:nvSpPr>
        <dsp:cNvPr id="0" name=""/>
        <dsp:cNvSpPr/>
      </dsp:nvSpPr>
      <dsp:spPr>
        <a:xfrm rot="10800000">
          <a:off x="4030265" y="2282280"/>
          <a:ext cx="724445" cy="629952"/>
        </a:xfrm>
        <a:prstGeom prst="circularArrow">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43C3A3-EBB0-4792-87BE-23344A3553EB}">
      <dsp:nvSpPr>
        <dsp:cNvPr id="0" name=""/>
        <dsp:cNvSpPr/>
      </dsp:nvSpPr>
      <dsp:spPr>
        <a:xfrm>
          <a:off x="4821235" y="2962276"/>
          <a:ext cx="3834601" cy="164624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6220" tIns="236220" rIns="236220" bIns="236220" numCol="1" spcCol="1270" anchor="t" anchorCtr="0">
          <a:noAutofit/>
        </a:bodyPr>
        <a:lstStyle/>
        <a:p>
          <a:pPr marL="285750" lvl="1" indent="-285750" algn="l" defTabSz="2133600">
            <a:lnSpc>
              <a:spcPct val="90000"/>
            </a:lnSpc>
            <a:spcBef>
              <a:spcPct val="0"/>
            </a:spcBef>
            <a:spcAft>
              <a:spcPct val="15000"/>
            </a:spcAft>
            <a:buChar char="•"/>
          </a:pPr>
          <a:endParaRPr lang="en-GB" sz="4800" kern="1200" dirty="0">
            <a:latin typeface="Calibri" panose="020F0502020204030204" pitchFamily="34" charset="0"/>
            <a:cs typeface="Calibri" panose="020F0502020204030204" pitchFamily="34" charset="0"/>
          </a:endParaRPr>
        </a:p>
      </dsp:txBody>
      <dsp:txXfrm>
        <a:off x="6007778" y="3410000"/>
        <a:ext cx="2611894" cy="1162357"/>
      </dsp:txXfrm>
    </dsp:sp>
    <dsp:sp modelId="{4657F072-9A36-4B16-A0BF-7516DE674246}">
      <dsp:nvSpPr>
        <dsp:cNvPr id="0" name=""/>
        <dsp:cNvSpPr/>
      </dsp:nvSpPr>
      <dsp:spPr>
        <a:xfrm>
          <a:off x="780059" y="2956325"/>
          <a:ext cx="4314441" cy="179620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endParaRPr lang="en-GB" sz="1400" kern="1200" dirty="0"/>
        </a:p>
      </dsp:txBody>
      <dsp:txXfrm>
        <a:off x="819516" y="3444832"/>
        <a:ext cx="2941194" cy="1268236"/>
      </dsp:txXfrm>
    </dsp:sp>
    <dsp:sp modelId="{AC42515A-E482-4170-BF1C-1BCCE40C225A}">
      <dsp:nvSpPr>
        <dsp:cNvPr id="0" name=""/>
        <dsp:cNvSpPr/>
      </dsp:nvSpPr>
      <dsp:spPr>
        <a:xfrm>
          <a:off x="5107599" y="387377"/>
          <a:ext cx="3449326" cy="111416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171450" lvl="1" indent="-171450" algn="l" defTabSz="711200">
            <a:lnSpc>
              <a:spcPct val="90000"/>
            </a:lnSpc>
            <a:spcBef>
              <a:spcPct val="0"/>
            </a:spcBef>
            <a:spcAft>
              <a:spcPct val="15000"/>
            </a:spcAft>
            <a:buChar char="•"/>
          </a:pPr>
          <a:r>
            <a:rPr lang="en-US" sz="1600" kern="1200" dirty="0">
              <a:latin typeface="Calibri" panose="020F0502020204030204" pitchFamily="34" charset="0"/>
              <a:cs typeface="Calibri" panose="020F0502020204030204" pitchFamily="34" charset="0"/>
            </a:rPr>
            <a:t>TPT</a:t>
          </a:r>
          <a:endParaRPr lang="en-GB" sz="2700" kern="1200" dirty="0">
            <a:latin typeface="Calibri" panose="020F0502020204030204" pitchFamily="34" charset="0"/>
            <a:cs typeface="Calibri" panose="020F0502020204030204" pitchFamily="34" charset="0"/>
          </a:endParaRPr>
        </a:p>
        <a:p>
          <a:pPr marL="171450" lvl="1" indent="-171450" algn="l" defTabSz="711200">
            <a:lnSpc>
              <a:spcPct val="90000"/>
            </a:lnSpc>
            <a:spcBef>
              <a:spcPct val="0"/>
            </a:spcBef>
            <a:spcAft>
              <a:spcPct val="15000"/>
            </a:spcAft>
            <a:buChar char="•"/>
          </a:pPr>
          <a:r>
            <a:rPr lang="en-GB" sz="1600" kern="1200" dirty="0">
              <a:latin typeface="Calibri" panose="020F0502020204030204" pitchFamily="34" charset="0"/>
              <a:cs typeface="Calibri" panose="020F0502020204030204" pitchFamily="34" charset="0"/>
            </a:rPr>
            <a:t>CPT</a:t>
          </a:r>
          <a:endParaRPr lang="en-GB" sz="2700" kern="1200" dirty="0">
            <a:latin typeface="Calibri" panose="020F0502020204030204" pitchFamily="34" charset="0"/>
            <a:cs typeface="Calibri" panose="020F0502020204030204" pitchFamily="34" charset="0"/>
          </a:endParaRPr>
        </a:p>
        <a:p>
          <a:pPr marL="171450" lvl="1" indent="-171450" algn="l" defTabSz="711200">
            <a:lnSpc>
              <a:spcPct val="90000"/>
            </a:lnSpc>
            <a:spcBef>
              <a:spcPct val="0"/>
            </a:spcBef>
            <a:spcAft>
              <a:spcPct val="15000"/>
            </a:spcAft>
            <a:buChar char="•"/>
          </a:pPr>
          <a:r>
            <a:rPr lang="en-US" sz="1600" kern="1200" dirty="0">
              <a:latin typeface="Calibri" panose="020F0502020204030204" pitchFamily="34" charset="0"/>
              <a:cs typeface="Calibri" panose="020F0502020204030204" pitchFamily="34" charset="0"/>
            </a:rPr>
            <a:t>Fluconazole</a:t>
          </a:r>
          <a:endParaRPr lang="en-GB" sz="1600" kern="1200" dirty="0">
            <a:latin typeface="Calibri" panose="020F0502020204030204" pitchFamily="34" charset="0"/>
            <a:cs typeface="Calibri" panose="020F0502020204030204" pitchFamily="34" charset="0"/>
          </a:endParaRPr>
        </a:p>
      </dsp:txBody>
      <dsp:txXfrm>
        <a:off x="6166872" y="411852"/>
        <a:ext cx="2365578" cy="786671"/>
      </dsp:txXfrm>
    </dsp:sp>
    <dsp:sp modelId="{EDD18460-3DC8-4C97-9E74-0287B781CB4C}">
      <dsp:nvSpPr>
        <dsp:cNvPr id="0" name=""/>
        <dsp:cNvSpPr/>
      </dsp:nvSpPr>
      <dsp:spPr>
        <a:xfrm>
          <a:off x="780059" y="407322"/>
          <a:ext cx="3337937" cy="126899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171450" lvl="1" indent="-171450" algn="l" defTabSz="711200">
            <a:lnSpc>
              <a:spcPct val="90000"/>
            </a:lnSpc>
            <a:spcBef>
              <a:spcPct val="0"/>
            </a:spcBef>
            <a:spcAft>
              <a:spcPct val="15000"/>
            </a:spcAft>
            <a:buChar char="•"/>
          </a:pPr>
          <a:r>
            <a:rPr lang="en-US" sz="1600" kern="1200" dirty="0">
              <a:latin typeface="Calibri" panose="020F0502020204030204" pitchFamily="34" charset="0"/>
              <a:cs typeface="Calibri" panose="020F0502020204030204" pitchFamily="34" charset="0"/>
            </a:rPr>
            <a:t>CD4+ lymphocyte count </a:t>
          </a:r>
          <a:endParaRPr lang="en-GB" sz="1600" kern="1200" dirty="0">
            <a:latin typeface="Calibri" panose="020F0502020204030204" pitchFamily="34" charset="0"/>
            <a:cs typeface="Calibri" panose="020F0502020204030204" pitchFamily="34" charset="0"/>
          </a:endParaRPr>
        </a:p>
        <a:p>
          <a:pPr marL="171450" lvl="1" indent="-171450" algn="l" defTabSz="711200">
            <a:lnSpc>
              <a:spcPct val="90000"/>
            </a:lnSpc>
            <a:spcBef>
              <a:spcPct val="0"/>
            </a:spcBef>
            <a:spcAft>
              <a:spcPct val="15000"/>
            </a:spcAft>
            <a:buChar char="•"/>
          </a:pPr>
          <a:r>
            <a:rPr lang="en-US" sz="1600" kern="1200" dirty="0">
              <a:latin typeface="Calibri" panose="020F0502020204030204" pitchFamily="34" charset="0"/>
              <a:cs typeface="Calibri" panose="020F0502020204030204" pitchFamily="34" charset="0"/>
            </a:rPr>
            <a:t>CrAg – blood </a:t>
          </a:r>
          <a:endParaRPr lang="en-GB" sz="1600" kern="1200" dirty="0">
            <a:latin typeface="Calibri" panose="020F0502020204030204" pitchFamily="34" charset="0"/>
            <a:cs typeface="Calibri" panose="020F0502020204030204" pitchFamily="34" charset="0"/>
          </a:endParaRPr>
        </a:p>
        <a:p>
          <a:pPr marL="171450" lvl="1" indent="-171450" algn="l" defTabSz="711200">
            <a:lnSpc>
              <a:spcPct val="90000"/>
            </a:lnSpc>
            <a:spcBef>
              <a:spcPct val="0"/>
            </a:spcBef>
            <a:spcAft>
              <a:spcPct val="15000"/>
            </a:spcAft>
            <a:buChar char="•"/>
          </a:pPr>
          <a:r>
            <a:rPr lang="en-US" sz="1600" kern="1200" dirty="0">
              <a:latin typeface="Calibri" panose="020F0502020204030204" pitchFamily="34" charset="0"/>
              <a:cs typeface="Calibri" panose="020F0502020204030204" pitchFamily="34" charset="0"/>
            </a:rPr>
            <a:t>TB LAM, Access to </a:t>
          </a:r>
          <a:r>
            <a:rPr lang="en-US" sz="1600" kern="1200" dirty="0" err="1">
              <a:latin typeface="Calibri" panose="020F0502020204030204" pitchFamily="34" charset="0"/>
              <a:cs typeface="Calibri" panose="020F0502020204030204" pitchFamily="34" charset="0"/>
            </a:rPr>
            <a:t>Xpert</a:t>
          </a:r>
          <a:r>
            <a:rPr lang="en-US" sz="1600" kern="1200" dirty="0">
              <a:latin typeface="Calibri" panose="020F0502020204030204" pitchFamily="34" charset="0"/>
              <a:cs typeface="Calibri" panose="020F0502020204030204" pitchFamily="34" charset="0"/>
            </a:rPr>
            <a:t>*</a:t>
          </a:r>
          <a:endParaRPr lang="en-GB" sz="1600" kern="1200" dirty="0">
            <a:latin typeface="Calibri" panose="020F0502020204030204" pitchFamily="34" charset="0"/>
            <a:cs typeface="Calibri" panose="020F0502020204030204" pitchFamily="34" charset="0"/>
          </a:endParaRPr>
        </a:p>
      </dsp:txBody>
      <dsp:txXfrm>
        <a:off x="807935" y="435198"/>
        <a:ext cx="2280804" cy="895991"/>
      </dsp:txXfrm>
    </dsp:sp>
    <dsp:sp modelId="{8E14712E-6BDB-4D0E-916D-E9FAC5159936}">
      <dsp:nvSpPr>
        <dsp:cNvPr id="0" name=""/>
        <dsp:cNvSpPr/>
      </dsp:nvSpPr>
      <dsp:spPr>
        <a:xfrm>
          <a:off x="2118611" y="313267"/>
          <a:ext cx="2227574" cy="2227574"/>
        </a:xfrm>
        <a:prstGeom prst="pieWedge">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Calibri" panose="020F0502020204030204" pitchFamily="34" charset="0"/>
              <a:cs typeface="Calibri" panose="020F0502020204030204" pitchFamily="34" charset="0"/>
            </a:rPr>
            <a:t>Diagnosis</a:t>
          </a:r>
          <a:endParaRPr lang="en-GB" sz="1800" kern="1200" dirty="0">
            <a:latin typeface="Calibri" panose="020F0502020204030204" pitchFamily="34" charset="0"/>
            <a:cs typeface="Calibri" panose="020F0502020204030204" pitchFamily="34" charset="0"/>
          </a:endParaRPr>
        </a:p>
      </dsp:txBody>
      <dsp:txXfrm>
        <a:off x="2771052" y="965708"/>
        <a:ext cx="1575133" cy="1575133"/>
      </dsp:txXfrm>
    </dsp:sp>
    <dsp:sp modelId="{CA5806B5-5449-4BC0-B9B3-AEADB2C0A2C1}">
      <dsp:nvSpPr>
        <dsp:cNvPr id="0" name=""/>
        <dsp:cNvSpPr/>
      </dsp:nvSpPr>
      <dsp:spPr>
        <a:xfrm rot="5400000">
          <a:off x="4449076" y="313267"/>
          <a:ext cx="2227574" cy="2227574"/>
        </a:xfrm>
        <a:prstGeom prst="pieWedge">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Calibri" panose="020F0502020204030204" pitchFamily="34" charset="0"/>
              <a:cs typeface="Calibri" panose="020F0502020204030204" pitchFamily="34" charset="0"/>
            </a:rPr>
            <a:t>Prophylaxis &amp; pre-emptive therapy</a:t>
          </a:r>
          <a:endParaRPr lang="en-GB" sz="1800" kern="1200" dirty="0">
            <a:latin typeface="Calibri" panose="020F0502020204030204" pitchFamily="34" charset="0"/>
            <a:cs typeface="Calibri" panose="020F0502020204030204" pitchFamily="34" charset="0"/>
          </a:endParaRPr>
        </a:p>
      </dsp:txBody>
      <dsp:txXfrm rot="-5400000">
        <a:off x="4449076" y="965708"/>
        <a:ext cx="1575133" cy="1575133"/>
      </dsp:txXfrm>
    </dsp:sp>
    <dsp:sp modelId="{0151FB1F-B60D-4F86-8048-4F444170F686}">
      <dsp:nvSpPr>
        <dsp:cNvPr id="0" name=""/>
        <dsp:cNvSpPr/>
      </dsp:nvSpPr>
      <dsp:spPr>
        <a:xfrm rot="10800000">
          <a:off x="4449076" y="2643732"/>
          <a:ext cx="2227574" cy="2227574"/>
        </a:xfrm>
        <a:prstGeom prst="pieWedge">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Calibri" panose="020F0502020204030204" pitchFamily="34" charset="0"/>
              <a:cs typeface="Calibri" panose="020F0502020204030204" pitchFamily="34" charset="0"/>
            </a:rPr>
            <a:t>Treatment</a:t>
          </a:r>
          <a:endParaRPr lang="en-GB" sz="1800" kern="1200" dirty="0">
            <a:latin typeface="Calibri" panose="020F0502020204030204" pitchFamily="34" charset="0"/>
            <a:cs typeface="Calibri" panose="020F0502020204030204" pitchFamily="34" charset="0"/>
          </a:endParaRPr>
        </a:p>
      </dsp:txBody>
      <dsp:txXfrm rot="10800000">
        <a:off x="4449076" y="2643732"/>
        <a:ext cx="1575133" cy="1575133"/>
      </dsp:txXfrm>
    </dsp:sp>
    <dsp:sp modelId="{7EDB2F05-CCCD-42D3-B2FA-8AC05C1C634C}">
      <dsp:nvSpPr>
        <dsp:cNvPr id="0" name=""/>
        <dsp:cNvSpPr/>
      </dsp:nvSpPr>
      <dsp:spPr>
        <a:xfrm rot="16200000">
          <a:off x="2118611" y="2643732"/>
          <a:ext cx="2227574" cy="2227574"/>
        </a:xfrm>
        <a:prstGeom prst="pieWedge">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Calibri" panose="020F0502020204030204" pitchFamily="34" charset="0"/>
              <a:cs typeface="Calibri" panose="020F0502020204030204" pitchFamily="34" charset="0"/>
            </a:rPr>
            <a:t>Adapted adherence support</a:t>
          </a:r>
          <a:endParaRPr lang="en-GB" sz="1800" kern="1200" dirty="0">
            <a:latin typeface="Calibri" panose="020F0502020204030204" pitchFamily="34" charset="0"/>
            <a:cs typeface="Calibri" panose="020F0502020204030204" pitchFamily="34" charset="0"/>
          </a:endParaRPr>
        </a:p>
      </dsp:txBody>
      <dsp:txXfrm rot="5400000">
        <a:off x="2771052" y="2643732"/>
        <a:ext cx="1575133" cy="1575133"/>
      </dsp:txXfrm>
    </dsp:sp>
    <dsp:sp modelId="{F138F15D-CF6E-4BCD-886C-1234676CACEA}">
      <dsp:nvSpPr>
        <dsp:cNvPr id="0" name=""/>
        <dsp:cNvSpPr/>
      </dsp:nvSpPr>
      <dsp:spPr>
        <a:xfrm>
          <a:off x="4013079" y="2129281"/>
          <a:ext cx="769104" cy="668786"/>
        </a:xfrm>
        <a:prstGeom prst="circular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CBFF5D6-B6A7-478A-A688-91F580BF609E}">
      <dsp:nvSpPr>
        <dsp:cNvPr id="0" name=""/>
        <dsp:cNvSpPr/>
      </dsp:nvSpPr>
      <dsp:spPr>
        <a:xfrm rot="10800000">
          <a:off x="4013079" y="2386506"/>
          <a:ext cx="769104" cy="668786"/>
        </a:xfrm>
        <a:prstGeom prst="circular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2.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0.89945</cdr:x>
      <cdr:y>0.67871</cdr:y>
    </cdr:from>
    <cdr:to>
      <cdr:x>0.91353</cdr:x>
      <cdr:y>0.69028</cdr:y>
    </cdr:to>
    <cdr:sp macro="" textlink="">
      <cdr:nvSpPr>
        <cdr:cNvPr id="2" name="Flowchart: Connector 1">
          <a:extLst xmlns:a="http://schemas.openxmlformats.org/drawingml/2006/main">
            <a:ext uri="{FF2B5EF4-FFF2-40B4-BE49-F238E27FC236}">
              <a16:creationId xmlns:a16="http://schemas.microsoft.com/office/drawing/2014/main" id="{B91C9D04-E294-4432-81F5-B4FD9C46104F}"/>
            </a:ext>
          </a:extLst>
        </cdr:cNvPr>
        <cdr:cNvSpPr/>
      </cdr:nvSpPr>
      <cdr:spPr>
        <a:xfrm xmlns:a="http://schemas.openxmlformats.org/drawingml/2006/main">
          <a:off x="3672407" y="2682489"/>
          <a:ext cx="57521" cy="45719"/>
        </a:xfrm>
        <a:prstGeom xmlns:a="http://schemas.openxmlformats.org/drawingml/2006/main" prst="flowChartConnector">
          <a:avLst/>
        </a:prstGeom>
        <a:solidFill xmlns:a="http://schemas.openxmlformats.org/drawingml/2006/main">
          <a:srgbClr val="00B050"/>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0.7908</cdr:x>
      <cdr:y>0.54453</cdr:y>
    </cdr:from>
    <cdr:to>
      <cdr:x>1</cdr:x>
      <cdr:y>0.6119</cdr:y>
    </cdr:to>
    <cdr:sp macro="" textlink="">
      <cdr:nvSpPr>
        <cdr:cNvPr id="3" name="TextBox 2">
          <a:extLst xmlns:a="http://schemas.openxmlformats.org/drawingml/2006/main">
            <a:ext uri="{FF2B5EF4-FFF2-40B4-BE49-F238E27FC236}">
              <a16:creationId xmlns:a16="http://schemas.microsoft.com/office/drawing/2014/main" id="{E4091F75-5944-4122-8525-3C9B983C1FEB}"/>
            </a:ext>
          </a:extLst>
        </cdr:cNvPr>
        <cdr:cNvSpPr txBox="1"/>
      </cdr:nvSpPr>
      <cdr:spPr>
        <a:xfrm xmlns:a="http://schemas.openxmlformats.org/drawingml/2006/main">
          <a:off x="3359662" y="2152157"/>
          <a:ext cx="888799" cy="26629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100" dirty="0"/>
            <a:t>2020 target </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EDB8DB9-F06D-48D5-9840-FCF782FB0AF6}" type="datetimeFigureOut">
              <a:rPr lang="en-GB" smtClean="0"/>
              <a:t>14/06/2024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1502FB-DA31-49C9-94FD-9D97E1672975}" type="slidenum">
              <a:rPr lang="en-GB" smtClean="0"/>
              <a:t>‹#›</a:t>
            </a:fld>
            <a:endParaRPr lang="en-GB"/>
          </a:p>
        </p:txBody>
      </p:sp>
    </p:spTree>
    <p:extLst>
      <p:ext uri="{BB962C8B-B14F-4D97-AF65-F5344CB8AC3E}">
        <p14:creationId xmlns:p14="http://schemas.microsoft.com/office/powerpoint/2010/main" val="17667271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3A3A4CDA-46F2-460E-B09C-58D591F6C0DF}"/>
              </a:ext>
            </a:extLst>
          </p:cNvPr>
          <p:cNvSpPr>
            <a:spLocks noGrp="1" noRot="1" noChangeAspect="1" noChangeArrowheads="1" noTextEdit="1"/>
          </p:cNvSpPr>
          <p:nvPr>
            <p:ph type="sldImg"/>
          </p:nvPr>
        </p:nvSpPr>
        <p:spPr>
          <a:ln/>
        </p:spPr>
      </p:sp>
      <p:sp>
        <p:nvSpPr>
          <p:cNvPr id="18435" name="Rectangle 3">
            <a:extLst>
              <a:ext uri="{FF2B5EF4-FFF2-40B4-BE49-F238E27FC236}">
                <a16:creationId xmlns:a16="http://schemas.microsoft.com/office/drawing/2014/main" id="{77BE70CB-B4D0-4C1C-BB0A-78B50097062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b="1">
                <a:latin typeface="Arial" panose="020B0604020202020204" pitchFamily="34" charset="0"/>
              </a:rPr>
              <a:t>INTRODUCE </a:t>
            </a:r>
            <a:r>
              <a:rPr lang="en-GB" altLang="en-US">
                <a:latin typeface="Arial" panose="020B0604020202020204" pitchFamily="34" charset="0"/>
              </a:rPr>
              <a:t>the module.</a:t>
            </a:r>
          </a:p>
          <a:p>
            <a:pPr eaLnBrk="1" hangingPunct="1"/>
            <a:endParaRPr lang="en-GB" altLang="en-US">
              <a:latin typeface="Arial" panose="020B0604020202020204" pitchFamily="34" charset="0"/>
            </a:endParaRPr>
          </a:p>
          <a:p>
            <a:pPr eaLnBrk="1" hangingPunct="1"/>
            <a:r>
              <a:rPr lang="en-GB" altLang="en-US" b="1">
                <a:latin typeface="Arial" panose="020B0604020202020204" pitchFamily="34" charset="0"/>
              </a:rPr>
              <a:t>EXPLAIN </a:t>
            </a:r>
            <a:r>
              <a:rPr lang="en-GB" altLang="en-US">
                <a:latin typeface="Arial" panose="020B0604020202020204" pitchFamily="34" charset="0"/>
              </a:rPr>
              <a:t> that many individuals living with HIV/AIDS acquire diseases that also affect otherwise healthy individuals. However, HIV-infected patients may have a more severe disease course or may develop symptoms that uninfected individuals do not. </a:t>
            </a:r>
          </a:p>
          <a:p>
            <a:pPr eaLnBrk="1" hangingPunct="1"/>
            <a:r>
              <a:rPr lang="en-GB" altLang="en-US">
                <a:latin typeface="Arial" panose="020B0604020202020204" pitchFamily="34" charset="0"/>
              </a:rPr>
              <a:t>Opportunistic infections (OIs) are disease conditions which occur in an immuno-compromised individual. The effects of these infections account for most of the ill health associated with HIV/AIDS. </a:t>
            </a:r>
            <a:endParaRPr lang="en-US" altLang="en-US">
              <a:latin typeface="Arial" panose="020B0604020202020204" pitchFamily="34" charset="0"/>
            </a:endParaRPr>
          </a:p>
          <a:p>
            <a:pPr eaLnBrk="1" hangingPunct="1"/>
            <a:endParaRPr lang="en-US" altLang="en-US">
              <a:latin typeface="Arial" panose="020B0604020202020204" pitchFamily="34" charset="0"/>
            </a:endParaRPr>
          </a:p>
          <a:p>
            <a:r>
              <a:rPr lang="en-US" altLang="en-US" b="1">
                <a:latin typeface="Arial" panose="020B0604020202020204" pitchFamily="34" charset="0"/>
              </a:rPr>
              <a:t>EXPLAIN</a:t>
            </a:r>
            <a:r>
              <a:rPr lang="en-US" altLang="en-US">
                <a:latin typeface="Arial" panose="020B0604020202020204" pitchFamily="34" charset="0"/>
              </a:rPr>
              <a:t> that the complications can be general or divided into disease syndromes in the various systems such as </a:t>
            </a:r>
            <a:r>
              <a:rPr lang="en-GB" altLang="en-US">
                <a:latin typeface="Arial" panose="020B0604020202020204" pitchFamily="34" charset="0"/>
              </a:rPr>
              <a:t>Gastrointestinal System, Respiratory System, Central Nervous System, Dermatological System (skin), Head and Neck, Cardiovascular System, and Genitourinary, or Renal, System</a:t>
            </a:r>
            <a:r>
              <a:rPr lang="en-US" altLang="en-US">
                <a:latin typeface="Arial" panose="020B0604020202020204" pitchFamily="34" charset="0"/>
              </a:rPr>
              <a:t>. </a:t>
            </a:r>
          </a:p>
          <a:p>
            <a:endParaRPr lang="en-GB" altLang="en-US" b="1">
              <a:latin typeface="Arial" panose="020B0604020202020204" pitchFamily="34" charset="0"/>
            </a:endParaRPr>
          </a:p>
          <a:p>
            <a:r>
              <a:rPr lang="en-GB" altLang="en-US" b="1">
                <a:latin typeface="Arial" panose="020B0604020202020204" pitchFamily="34" charset="0"/>
              </a:rPr>
              <a:t>EXPLAIN</a:t>
            </a:r>
            <a:r>
              <a:rPr lang="en-GB" altLang="en-US">
                <a:latin typeface="Arial" panose="020B0604020202020204" pitchFamily="34" charset="0"/>
              </a:rPr>
              <a:t> that the following sessions will discuss OIs by body system or areas of the body that are affected. The first system to be discussed is the Gastrointestinal System.</a:t>
            </a:r>
          </a:p>
          <a:p>
            <a:endParaRPr lang="en-GB" altLang="en-US">
              <a:latin typeface="Arial" panose="020B0604020202020204" pitchFamily="34" charset="0"/>
            </a:endParaRPr>
          </a:p>
          <a:p>
            <a:r>
              <a:rPr lang="en-GB" altLang="en-US" b="1">
                <a:latin typeface="Arial" panose="020B0604020202020204" pitchFamily="34" charset="0"/>
              </a:rPr>
              <a:t>EXPLAIN</a:t>
            </a:r>
            <a:r>
              <a:rPr lang="en-GB" altLang="en-US">
                <a:latin typeface="Arial" panose="020B0604020202020204" pitchFamily="34" charset="0"/>
              </a:rPr>
              <a:t> that it is not possible to discuss all opportunistic infections but more common ones will be discussed. The Participant Handbook contains much more detail about managing OIs than discussed in these sessions.</a:t>
            </a:r>
          </a:p>
          <a:p>
            <a:endParaRPr lang="en-GB" altLang="en-US">
              <a:latin typeface="Arial" panose="020B0604020202020204" pitchFamily="34" charset="0"/>
            </a:endParaRPr>
          </a:p>
          <a:p>
            <a:r>
              <a:rPr lang="en-GB" altLang="en-US" b="1">
                <a:latin typeface="Arial" panose="020B0604020202020204" pitchFamily="34" charset="0"/>
              </a:rPr>
              <a:t>TELL</a:t>
            </a:r>
            <a:r>
              <a:rPr lang="en-GB" altLang="en-US">
                <a:latin typeface="Arial" panose="020B0604020202020204" pitchFamily="34" charset="0"/>
              </a:rPr>
              <a:t> participants that this module will take about 5 hours and 15 minutes. </a:t>
            </a:r>
            <a:r>
              <a:rPr lang="en-GB" altLang="en-US" b="1">
                <a:latin typeface="Arial" panose="020B0604020202020204" pitchFamily="34" charset="0"/>
              </a:rPr>
              <a:t>EXPLAIN </a:t>
            </a:r>
            <a:r>
              <a:rPr lang="en-GB" altLang="en-US">
                <a:latin typeface="Arial" panose="020B0604020202020204" pitchFamily="34" charset="0"/>
              </a:rPr>
              <a:t>that there will be breaks throughout this module.</a:t>
            </a:r>
            <a:endParaRPr lang="en-US" altLang="en-US" b="1">
              <a:latin typeface="Arial" panose="020B0604020202020204" pitchFamily="34" charset="0"/>
            </a:endParaRPr>
          </a:p>
          <a:p>
            <a:pPr eaLnBrk="1" hangingPunct="1"/>
            <a:endParaRPr lang="en-GB"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63B250-5E48-4DA9-A8E0-EC121F90261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048551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128C258E-B50B-4F54-8DA6-DE3BD167E997}" type="slidenum">
              <a:rPr kumimoji="0" lang="en-US" sz="1200" b="0" i="0" u="none" strike="noStrike" kern="1200" cap="none" spc="0" normalizeH="0" baseline="0" noProof="0" smtClean="0">
                <a:ln>
                  <a:noFill/>
                </a:ln>
                <a:solidFill>
                  <a:prstClr val="black"/>
                </a:solidFill>
                <a:effectLst/>
                <a:uLnTx/>
                <a:uFillTx/>
                <a:latin typeface="Arial" pitchFamily="127" charset="0"/>
                <a:ea typeface="ＭＳ Ｐゴシック" pitchFamily="127"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Arial" pitchFamily="127" charset="0"/>
              <a:ea typeface="ＭＳ Ｐゴシック" pitchFamily="127" charset="-128"/>
              <a:cs typeface="+mn-cs"/>
            </a:endParaRPr>
          </a:p>
        </p:txBody>
      </p:sp>
    </p:spTree>
    <p:extLst>
      <p:ext uri="{BB962C8B-B14F-4D97-AF65-F5344CB8AC3E}">
        <p14:creationId xmlns:p14="http://schemas.microsoft.com/office/powerpoint/2010/main" val="3140262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63B250-5E48-4DA9-A8E0-EC121F90261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048551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Clarify the central message of this slide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FEACD2-6810-4775-AE96-CFFD11959DAF}"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2178429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Line 5">
            <a:extLst>
              <a:ext uri="{FF2B5EF4-FFF2-40B4-BE49-F238E27FC236}">
                <a16:creationId xmlns:a16="http://schemas.microsoft.com/office/drawing/2014/main" id="{F7FDC394-AEFC-4D3F-B473-94B4B4BEE830}"/>
              </a:ext>
            </a:extLst>
          </p:cNvPr>
          <p:cNvSpPr>
            <a:spLocks noChangeShapeType="1"/>
          </p:cNvSpPr>
          <p:nvPr/>
        </p:nvSpPr>
        <p:spPr bwMode="auto">
          <a:xfrm rot="5400000">
            <a:off x="-2746375" y="3355975"/>
            <a:ext cx="6254750" cy="0"/>
          </a:xfrm>
          <a:prstGeom prst="line">
            <a:avLst/>
          </a:prstGeom>
          <a:noFill/>
          <a:ln w="101600">
            <a:solidFill>
              <a:srgbClr val="008E40"/>
            </a:solidFill>
            <a:round/>
            <a:headEnd/>
            <a:tailEnd/>
          </a:ln>
          <a:extLst>
            <a:ext uri="{909E8E84-426E-40DD-AFC4-6F175D3DCCD1}">
              <a14:hiddenFill xmlns:a14="http://schemas.microsoft.com/office/drawing/2010/main">
                <a:noFill/>
              </a14:hiddenFill>
            </a:ext>
          </a:extLst>
        </p:spPr>
        <p:txBody>
          <a:bodyPr/>
          <a:lstStyle/>
          <a:p>
            <a:endParaRPr lang="en-US" sz="1662"/>
          </a:p>
        </p:txBody>
      </p:sp>
      <p:sp>
        <p:nvSpPr>
          <p:cNvPr id="5" name="Line 6">
            <a:extLst>
              <a:ext uri="{FF2B5EF4-FFF2-40B4-BE49-F238E27FC236}">
                <a16:creationId xmlns:a16="http://schemas.microsoft.com/office/drawing/2014/main" id="{3AD075FF-4515-4D40-9472-77F3D2D7EA0B}"/>
              </a:ext>
            </a:extLst>
          </p:cNvPr>
          <p:cNvSpPr>
            <a:spLocks noChangeShapeType="1"/>
          </p:cNvSpPr>
          <p:nvPr/>
        </p:nvSpPr>
        <p:spPr bwMode="auto">
          <a:xfrm rot="5400000">
            <a:off x="-2523637" y="3355975"/>
            <a:ext cx="6254750" cy="0"/>
          </a:xfrm>
          <a:prstGeom prst="line">
            <a:avLst/>
          </a:prstGeom>
          <a:noFill/>
          <a:ln w="101600">
            <a:solidFill>
              <a:srgbClr val="008E40"/>
            </a:solidFill>
            <a:round/>
            <a:headEnd/>
            <a:tailEnd/>
          </a:ln>
          <a:extLst>
            <a:ext uri="{909E8E84-426E-40DD-AFC4-6F175D3DCCD1}">
              <a14:hiddenFill xmlns:a14="http://schemas.microsoft.com/office/drawing/2010/main">
                <a:noFill/>
              </a14:hiddenFill>
            </a:ext>
          </a:extLst>
        </p:spPr>
        <p:txBody>
          <a:bodyPr/>
          <a:lstStyle/>
          <a:p>
            <a:endParaRPr lang="en-US" sz="1662"/>
          </a:p>
        </p:txBody>
      </p:sp>
      <p:pic>
        <p:nvPicPr>
          <p:cNvPr id="6" name="Picture 7">
            <a:extLst>
              <a:ext uri="{FF2B5EF4-FFF2-40B4-BE49-F238E27FC236}">
                <a16:creationId xmlns:a16="http://schemas.microsoft.com/office/drawing/2014/main" id="{3DCAA3FC-2E35-4170-BF1F-0A97BF6CCE9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21374" y="454026"/>
            <a:ext cx="1755531" cy="167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7090" name="Rectangle 2"/>
          <p:cNvSpPr>
            <a:spLocks noGrp="1" noChangeArrowheads="1"/>
          </p:cNvSpPr>
          <p:nvPr>
            <p:ph type="ctrTitle"/>
          </p:nvPr>
        </p:nvSpPr>
        <p:spPr>
          <a:xfrm>
            <a:off x="762000" y="2362200"/>
            <a:ext cx="8077200" cy="1752600"/>
          </a:xfrm>
        </p:spPr>
        <p:txBody>
          <a:bodyPr/>
          <a:lstStyle>
            <a:lvl1pPr>
              <a:defRPr/>
            </a:lvl1pPr>
          </a:lstStyle>
          <a:p>
            <a:r>
              <a:rPr lang="en-GB"/>
              <a:t>Unit X: Unit Title</a:t>
            </a:r>
          </a:p>
        </p:txBody>
      </p:sp>
      <p:sp>
        <p:nvSpPr>
          <p:cNvPr id="1497091" name="Rectangle 3"/>
          <p:cNvSpPr>
            <a:spLocks noGrp="1" noChangeArrowheads="1"/>
          </p:cNvSpPr>
          <p:nvPr>
            <p:ph type="subTitle" idx="1"/>
          </p:nvPr>
        </p:nvSpPr>
        <p:spPr>
          <a:xfrm>
            <a:off x="762000" y="4191000"/>
            <a:ext cx="8153400" cy="1752600"/>
          </a:xfrm>
        </p:spPr>
        <p:txBody>
          <a:bodyPr/>
          <a:lstStyle>
            <a:lvl1pPr marL="0" indent="0">
              <a:buFontTx/>
              <a:buNone/>
              <a:defRPr baseline="0"/>
            </a:lvl1pPr>
          </a:lstStyle>
          <a:p>
            <a:r>
              <a:rPr lang="en-US"/>
              <a:t>Click to edit Master subtitle style</a:t>
            </a:r>
            <a:endParaRPr lang="en-GB" dirty="0"/>
          </a:p>
        </p:txBody>
      </p:sp>
    </p:spTree>
    <p:extLst>
      <p:ext uri="{BB962C8B-B14F-4D97-AF65-F5344CB8AC3E}">
        <p14:creationId xmlns:p14="http://schemas.microsoft.com/office/powerpoint/2010/main" val="8678662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B624B39C-0F48-4028-AC19-799B12E12645}"/>
              </a:ext>
            </a:extLst>
          </p:cNvPr>
          <p:cNvSpPr>
            <a:spLocks noGrp="1" noChangeArrowheads="1"/>
          </p:cNvSpPr>
          <p:nvPr>
            <p:ph type="ftr" sz="quarter" idx="10"/>
          </p:nvPr>
        </p:nvSpPr>
        <p:spPr>
          <a:xfrm>
            <a:off x="533400" y="6305550"/>
            <a:ext cx="2895600" cy="476250"/>
          </a:xfrm>
          <a:prstGeom prst="rect">
            <a:avLst/>
          </a:prstGeom>
        </p:spPr>
        <p:txBody>
          <a:bodyPr/>
          <a:lstStyle>
            <a:lvl1pPr>
              <a:defRPr/>
            </a:lvl1pPr>
          </a:lstStyle>
          <a:p>
            <a:pPr>
              <a:defRPr/>
            </a:pPr>
            <a:r>
              <a:rPr lang="en-GB"/>
              <a:t>Unit 4: OI and Other HIV Related Conditions</a:t>
            </a:r>
          </a:p>
        </p:txBody>
      </p:sp>
    </p:spTree>
    <p:extLst>
      <p:ext uri="{BB962C8B-B14F-4D97-AF65-F5344CB8AC3E}">
        <p14:creationId xmlns:p14="http://schemas.microsoft.com/office/powerpoint/2010/main" val="25731228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35" y="3438526"/>
            <a:ext cx="7772400" cy="1362075"/>
          </a:xfrm>
        </p:spPr>
        <p:txBody>
          <a:bodyPr anchor="t"/>
          <a:lstStyle>
            <a:lvl1pPr algn="l">
              <a:defRPr sz="3692" b="1" cap="all"/>
            </a:lvl1pPr>
          </a:lstStyle>
          <a:p>
            <a:r>
              <a:rPr lang="en-US"/>
              <a:t>Click to edit Master title style</a:t>
            </a:r>
          </a:p>
        </p:txBody>
      </p:sp>
      <p:sp>
        <p:nvSpPr>
          <p:cNvPr id="3" name="Text Placeholder 2"/>
          <p:cNvSpPr>
            <a:spLocks noGrp="1"/>
          </p:cNvSpPr>
          <p:nvPr>
            <p:ph type="body" idx="1"/>
          </p:nvPr>
        </p:nvSpPr>
        <p:spPr>
          <a:xfrm>
            <a:off x="722435" y="1828823"/>
            <a:ext cx="7772400" cy="1500187"/>
          </a:xfrm>
        </p:spPr>
        <p:txBody>
          <a:bodyPr anchor="b"/>
          <a:lstStyle>
            <a:lvl1pPr marL="0" indent="0">
              <a:buNone/>
              <a:defRPr sz="2585"/>
            </a:lvl1pPr>
            <a:lvl2pPr marL="422041" indent="0">
              <a:buNone/>
              <a:defRPr sz="1662"/>
            </a:lvl2pPr>
            <a:lvl3pPr marL="844083" indent="0">
              <a:buNone/>
              <a:defRPr sz="1477"/>
            </a:lvl3pPr>
            <a:lvl4pPr marL="1266124" indent="0">
              <a:buNone/>
              <a:defRPr sz="1292"/>
            </a:lvl4pPr>
            <a:lvl5pPr marL="1688165" indent="0">
              <a:buNone/>
              <a:defRPr sz="1292"/>
            </a:lvl5pPr>
            <a:lvl6pPr marL="2110207" indent="0">
              <a:buNone/>
              <a:defRPr sz="1292"/>
            </a:lvl6pPr>
            <a:lvl7pPr marL="2532248" indent="0">
              <a:buNone/>
              <a:defRPr sz="1292"/>
            </a:lvl7pPr>
            <a:lvl8pPr marL="2954289" indent="0">
              <a:buNone/>
              <a:defRPr sz="1292"/>
            </a:lvl8pPr>
            <a:lvl9pPr marL="3376331" indent="0">
              <a:buNone/>
              <a:defRPr sz="1292"/>
            </a:lvl9pPr>
          </a:lstStyle>
          <a:p>
            <a:pPr lvl="0"/>
            <a:r>
              <a:rPr lang="en-US" dirty="0"/>
              <a:t>Click to edit Master text styles</a:t>
            </a:r>
          </a:p>
        </p:txBody>
      </p:sp>
      <p:sp>
        <p:nvSpPr>
          <p:cNvPr id="4" name="Rectangle 9">
            <a:extLst>
              <a:ext uri="{FF2B5EF4-FFF2-40B4-BE49-F238E27FC236}">
                <a16:creationId xmlns:a16="http://schemas.microsoft.com/office/drawing/2014/main" id="{D16F8EE6-6AC1-4D47-A973-5C84EB07B92C}"/>
              </a:ext>
            </a:extLst>
          </p:cNvPr>
          <p:cNvSpPr>
            <a:spLocks noGrp="1" noChangeArrowheads="1"/>
          </p:cNvSpPr>
          <p:nvPr>
            <p:ph type="ftr" sz="quarter" idx="10"/>
          </p:nvPr>
        </p:nvSpPr>
        <p:spPr>
          <a:xfrm>
            <a:off x="533400" y="6305550"/>
            <a:ext cx="2895600" cy="476250"/>
          </a:xfrm>
          <a:prstGeom prst="rect">
            <a:avLst/>
          </a:prstGeom>
          <a:ln/>
        </p:spPr>
        <p:txBody>
          <a:bodyPr/>
          <a:lstStyle>
            <a:lvl1pPr>
              <a:defRPr/>
            </a:lvl1pPr>
          </a:lstStyle>
          <a:p>
            <a:pPr>
              <a:defRPr/>
            </a:pPr>
            <a:r>
              <a:rPr lang="en-GB"/>
              <a:t>Unit X: Unit Title</a:t>
            </a:r>
            <a:endParaRPr lang="en-GB" dirty="0"/>
          </a:p>
        </p:txBody>
      </p:sp>
    </p:spTree>
    <p:extLst>
      <p:ext uri="{BB962C8B-B14F-4D97-AF65-F5344CB8AC3E}">
        <p14:creationId xmlns:p14="http://schemas.microsoft.com/office/powerpoint/2010/main" val="38325414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3" y="1646238"/>
            <a:ext cx="4044462" cy="4525962"/>
          </a:xfrm>
        </p:spPr>
        <p:txBody>
          <a:bodyPr/>
          <a:lstStyle>
            <a:lvl1pPr>
              <a:defRPr sz="2585"/>
            </a:lvl1pPr>
            <a:lvl2pPr>
              <a:defRPr sz="2215"/>
            </a:lvl2pPr>
            <a:lvl3pPr>
              <a:defRPr sz="1846"/>
            </a:lvl3pPr>
            <a:lvl4pPr>
              <a:defRPr sz="1662"/>
            </a:lvl4pPr>
            <a:lvl5pPr>
              <a:defRPr sz="1662"/>
            </a:lvl5pPr>
            <a:lvl6pPr>
              <a:defRPr sz="1662"/>
            </a:lvl6pPr>
            <a:lvl7pPr>
              <a:defRPr sz="1662"/>
            </a:lvl7pPr>
            <a:lvl8pPr>
              <a:defRPr sz="1662"/>
            </a:lvl8pPr>
            <a:lvl9pPr>
              <a:defRPr sz="166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2338" y="1646238"/>
            <a:ext cx="4044462" cy="4525962"/>
          </a:xfrm>
        </p:spPr>
        <p:txBody>
          <a:bodyPr/>
          <a:lstStyle>
            <a:lvl1pPr>
              <a:defRPr sz="2585"/>
            </a:lvl1pPr>
            <a:lvl2pPr>
              <a:defRPr sz="2215"/>
            </a:lvl2pPr>
            <a:lvl3pPr>
              <a:defRPr sz="1846"/>
            </a:lvl3pPr>
            <a:lvl4pPr>
              <a:defRPr sz="1662"/>
            </a:lvl4pPr>
            <a:lvl5pPr>
              <a:defRPr sz="1662"/>
            </a:lvl5pPr>
            <a:lvl6pPr>
              <a:defRPr sz="1662"/>
            </a:lvl6pPr>
            <a:lvl7pPr>
              <a:defRPr sz="1662"/>
            </a:lvl7pPr>
            <a:lvl8pPr>
              <a:defRPr sz="1662"/>
            </a:lvl8pPr>
            <a:lvl9pPr>
              <a:defRPr sz="166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9">
            <a:extLst>
              <a:ext uri="{FF2B5EF4-FFF2-40B4-BE49-F238E27FC236}">
                <a16:creationId xmlns:a16="http://schemas.microsoft.com/office/drawing/2014/main" id="{504B0C27-86B4-440C-85D3-2F0BCF0A343B}"/>
              </a:ext>
            </a:extLst>
          </p:cNvPr>
          <p:cNvSpPr>
            <a:spLocks noGrp="1" noChangeArrowheads="1"/>
          </p:cNvSpPr>
          <p:nvPr>
            <p:ph type="ftr" sz="quarter" idx="10"/>
          </p:nvPr>
        </p:nvSpPr>
        <p:spPr>
          <a:xfrm>
            <a:off x="533400" y="6305550"/>
            <a:ext cx="2895600" cy="476250"/>
          </a:xfrm>
          <a:prstGeom prst="rect">
            <a:avLst/>
          </a:prstGeom>
          <a:ln/>
        </p:spPr>
        <p:txBody>
          <a:bodyPr/>
          <a:lstStyle>
            <a:lvl1pPr>
              <a:defRPr/>
            </a:lvl1pPr>
          </a:lstStyle>
          <a:p>
            <a:pPr>
              <a:defRPr/>
            </a:pPr>
            <a:r>
              <a:rPr lang="en-GB"/>
              <a:t>Unit X: Unit Title</a:t>
            </a:r>
            <a:endParaRPr lang="en-GB" dirty="0"/>
          </a:p>
        </p:txBody>
      </p:sp>
    </p:spTree>
    <p:extLst>
      <p:ext uri="{BB962C8B-B14F-4D97-AF65-F5344CB8AC3E}">
        <p14:creationId xmlns:p14="http://schemas.microsoft.com/office/powerpoint/2010/main" val="39477253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066" cy="639762"/>
          </a:xfrm>
        </p:spPr>
        <p:txBody>
          <a:bodyPr anchor="b"/>
          <a:lstStyle>
            <a:lvl1pPr marL="0" indent="0">
              <a:buNone/>
              <a:defRPr sz="2215" b="1"/>
            </a:lvl1pPr>
            <a:lvl2pPr marL="422041" indent="0">
              <a:buNone/>
              <a:defRPr sz="1846" b="1"/>
            </a:lvl2pPr>
            <a:lvl3pPr marL="844083" indent="0">
              <a:buNone/>
              <a:defRPr sz="1662" b="1"/>
            </a:lvl3pPr>
            <a:lvl4pPr marL="1266124" indent="0">
              <a:buNone/>
              <a:defRPr sz="1477" b="1"/>
            </a:lvl4pPr>
            <a:lvl5pPr marL="1688165" indent="0">
              <a:buNone/>
              <a:defRPr sz="1477" b="1"/>
            </a:lvl5pPr>
            <a:lvl6pPr marL="2110207" indent="0">
              <a:buNone/>
              <a:defRPr sz="1477" b="1"/>
            </a:lvl6pPr>
            <a:lvl7pPr marL="2532248" indent="0">
              <a:buNone/>
              <a:defRPr sz="1477" b="1"/>
            </a:lvl7pPr>
            <a:lvl8pPr marL="2954289" indent="0">
              <a:buNone/>
              <a:defRPr sz="1477" b="1"/>
            </a:lvl8pPr>
            <a:lvl9pPr marL="3376331" indent="0">
              <a:buNone/>
              <a:defRPr sz="1477" b="1"/>
            </a:lvl9pPr>
          </a:lstStyle>
          <a:p>
            <a:pPr lvl="0"/>
            <a:r>
              <a:rPr lang="en-US"/>
              <a:t>Click to edit Master text styles</a:t>
            </a:r>
          </a:p>
        </p:txBody>
      </p:sp>
      <p:sp>
        <p:nvSpPr>
          <p:cNvPr id="4" name="Content Placeholder 3"/>
          <p:cNvSpPr>
            <a:spLocks noGrp="1"/>
          </p:cNvSpPr>
          <p:nvPr>
            <p:ph sz="half" idx="2"/>
          </p:nvPr>
        </p:nvSpPr>
        <p:spPr>
          <a:xfrm>
            <a:off x="457200" y="2174875"/>
            <a:ext cx="4040066" cy="3951288"/>
          </a:xfrm>
        </p:spPr>
        <p:txBody>
          <a:bodyPr/>
          <a:lstStyle>
            <a:lvl1pPr>
              <a:defRPr sz="2215"/>
            </a:lvl1pPr>
            <a:lvl2pPr>
              <a:defRPr sz="1846"/>
            </a:lvl2pPr>
            <a:lvl3pPr>
              <a:defRPr sz="1662"/>
            </a:lvl3pPr>
            <a:lvl4pPr>
              <a:defRPr sz="1477"/>
            </a:lvl4pPr>
            <a:lvl5pPr>
              <a:defRPr sz="1477"/>
            </a:lvl5pPr>
            <a:lvl6pPr>
              <a:defRPr sz="1477"/>
            </a:lvl6pPr>
            <a:lvl7pPr>
              <a:defRPr sz="1477"/>
            </a:lvl7pPr>
            <a:lvl8pPr>
              <a:defRPr sz="1477"/>
            </a:lvl8pPr>
            <a:lvl9pPr>
              <a:defRPr sz="147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281" y="1535113"/>
            <a:ext cx="4041531" cy="639762"/>
          </a:xfrm>
        </p:spPr>
        <p:txBody>
          <a:bodyPr anchor="b"/>
          <a:lstStyle>
            <a:lvl1pPr marL="0" indent="0">
              <a:buNone/>
              <a:defRPr sz="2215" b="1"/>
            </a:lvl1pPr>
            <a:lvl2pPr marL="422041" indent="0">
              <a:buNone/>
              <a:defRPr sz="1846" b="1"/>
            </a:lvl2pPr>
            <a:lvl3pPr marL="844083" indent="0">
              <a:buNone/>
              <a:defRPr sz="1662" b="1"/>
            </a:lvl3pPr>
            <a:lvl4pPr marL="1266124" indent="0">
              <a:buNone/>
              <a:defRPr sz="1477" b="1"/>
            </a:lvl4pPr>
            <a:lvl5pPr marL="1688165" indent="0">
              <a:buNone/>
              <a:defRPr sz="1477" b="1"/>
            </a:lvl5pPr>
            <a:lvl6pPr marL="2110207" indent="0">
              <a:buNone/>
              <a:defRPr sz="1477" b="1"/>
            </a:lvl6pPr>
            <a:lvl7pPr marL="2532248" indent="0">
              <a:buNone/>
              <a:defRPr sz="1477" b="1"/>
            </a:lvl7pPr>
            <a:lvl8pPr marL="2954289" indent="0">
              <a:buNone/>
              <a:defRPr sz="1477" b="1"/>
            </a:lvl8pPr>
            <a:lvl9pPr marL="3376331" indent="0">
              <a:buNone/>
              <a:defRPr sz="1477" b="1"/>
            </a:lvl9pPr>
          </a:lstStyle>
          <a:p>
            <a:pPr lvl="0"/>
            <a:r>
              <a:rPr lang="en-US"/>
              <a:t>Click to edit Master text styles</a:t>
            </a:r>
          </a:p>
        </p:txBody>
      </p:sp>
      <p:sp>
        <p:nvSpPr>
          <p:cNvPr id="6" name="Content Placeholder 5"/>
          <p:cNvSpPr>
            <a:spLocks noGrp="1"/>
          </p:cNvSpPr>
          <p:nvPr>
            <p:ph sz="quarter" idx="4"/>
          </p:nvPr>
        </p:nvSpPr>
        <p:spPr>
          <a:xfrm>
            <a:off x="4645281" y="2174875"/>
            <a:ext cx="4041531" cy="3951288"/>
          </a:xfrm>
        </p:spPr>
        <p:txBody>
          <a:bodyPr/>
          <a:lstStyle>
            <a:lvl1pPr>
              <a:defRPr sz="2215"/>
            </a:lvl1pPr>
            <a:lvl2pPr>
              <a:defRPr sz="1846"/>
            </a:lvl2pPr>
            <a:lvl3pPr>
              <a:defRPr sz="1662"/>
            </a:lvl3pPr>
            <a:lvl4pPr>
              <a:defRPr sz="1477"/>
            </a:lvl4pPr>
            <a:lvl5pPr>
              <a:defRPr sz="1477"/>
            </a:lvl5pPr>
            <a:lvl6pPr>
              <a:defRPr sz="1477"/>
            </a:lvl6pPr>
            <a:lvl7pPr>
              <a:defRPr sz="1477"/>
            </a:lvl7pPr>
            <a:lvl8pPr>
              <a:defRPr sz="1477"/>
            </a:lvl8pPr>
            <a:lvl9pPr>
              <a:defRPr sz="147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9">
            <a:extLst>
              <a:ext uri="{FF2B5EF4-FFF2-40B4-BE49-F238E27FC236}">
                <a16:creationId xmlns:a16="http://schemas.microsoft.com/office/drawing/2014/main" id="{F465E165-2E84-4F95-8269-D8A5D045D51B}"/>
              </a:ext>
            </a:extLst>
          </p:cNvPr>
          <p:cNvSpPr>
            <a:spLocks noGrp="1" noChangeArrowheads="1"/>
          </p:cNvSpPr>
          <p:nvPr>
            <p:ph type="ftr" sz="quarter" idx="10"/>
          </p:nvPr>
        </p:nvSpPr>
        <p:spPr>
          <a:xfrm>
            <a:off x="533400" y="6305550"/>
            <a:ext cx="2895600" cy="476250"/>
          </a:xfrm>
          <a:prstGeom prst="rect">
            <a:avLst/>
          </a:prstGeom>
          <a:ln/>
        </p:spPr>
        <p:txBody>
          <a:bodyPr/>
          <a:lstStyle>
            <a:lvl1pPr>
              <a:defRPr/>
            </a:lvl1pPr>
          </a:lstStyle>
          <a:p>
            <a:pPr>
              <a:defRPr/>
            </a:pPr>
            <a:r>
              <a:rPr lang="en-GB"/>
              <a:t>Unit X: Unit Title</a:t>
            </a:r>
            <a:endParaRPr lang="en-GB" dirty="0"/>
          </a:p>
        </p:txBody>
      </p:sp>
    </p:spTree>
    <p:extLst>
      <p:ext uri="{BB962C8B-B14F-4D97-AF65-F5344CB8AC3E}">
        <p14:creationId xmlns:p14="http://schemas.microsoft.com/office/powerpoint/2010/main" val="1733132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9">
            <a:extLst>
              <a:ext uri="{FF2B5EF4-FFF2-40B4-BE49-F238E27FC236}">
                <a16:creationId xmlns:a16="http://schemas.microsoft.com/office/drawing/2014/main" id="{F0F6D598-3E13-49B0-B1DD-ED0086AF9DA2}"/>
              </a:ext>
            </a:extLst>
          </p:cNvPr>
          <p:cNvSpPr>
            <a:spLocks noGrp="1" noChangeArrowheads="1"/>
          </p:cNvSpPr>
          <p:nvPr>
            <p:ph type="ftr" sz="quarter" idx="10"/>
          </p:nvPr>
        </p:nvSpPr>
        <p:spPr>
          <a:xfrm>
            <a:off x="533400" y="6305550"/>
            <a:ext cx="2895600" cy="476250"/>
          </a:xfrm>
          <a:prstGeom prst="rect">
            <a:avLst/>
          </a:prstGeom>
          <a:ln/>
        </p:spPr>
        <p:txBody>
          <a:bodyPr/>
          <a:lstStyle>
            <a:lvl1pPr>
              <a:defRPr/>
            </a:lvl1pPr>
          </a:lstStyle>
          <a:p>
            <a:pPr>
              <a:defRPr/>
            </a:pPr>
            <a:r>
              <a:rPr lang="en-GB"/>
              <a:t>Unit X: Unit Title</a:t>
            </a:r>
            <a:endParaRPr lang="en-GB" dirty="0"/>
          </a:p>
        </p:txBody>
      </p:sp>
    </p:spTree>
    <p:extLst>
      <p:ext uri="{BB962C8B-B14F-4D97-AF65-F5344CB8AC3E}">
        <p14:creationId xmlns:p14="http://schemas.microsoft.com/office/powerpoint/2010/main" val="5239122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FEE9008A-2A7D-41E0-878B-5FEF0EA6C4FD}"/>
              </a:ext>
            </a:extLst>
          </p:cNvPr>
          <p:cNvSpPr>
            <a:spLocks noGrp="1" noChangeArrowheads="1"/>
          </p:cNvSpPr>
          <p:nvPr>
            <p:ph type="ftr" sz="quarter" idx="10"/>
          </p:nvPr>
        </p:nvSpPr>
        <p:spPr>
          <a:xfrm>
            <a:off x="533400" y="6305550"/>
            <a:ext cx="2895600" cy="476250"/>
          </a:xfrm>
          <a:prstGeom prst="rect">
            <a:avLst/>
          </a:prstGeom>
          <a:ln/>
        </p:spPr>
        <p:txBody>
          <a:bodyPr/>
          <a:lstStyle>
            <a:lvl1pPr>
              <a:defRPr/>
            </a:lvl1pPr>
          </a:lstStyle>
          <a:p>
            <a:pPr>
              <a:defRPr/>
            </a:pPr>
            <a:r>
              <a:rPr lang="en-GB"/>
              <a:t>Unit X: Unit Title</a:t>
            </a:r>
            <a:endParaRPr lang="en-GB" dirty="0"/>
          </a:p>
        </p:txBody>
      </p:sp>
    </p:spTree>
    <p:extLst>
      <p:ext uri="{BB962C8B-B14F-4D97-AF65-F5344CB8AC3E}">
        <p14:creationId xmlns:p14="http://schemas.microsoft.com/office/powerpoint/2010/main" val="13927348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7" y="273050"/>
            <a:ext cx="3008435" cy="1162050"/>
          </a:xfrm>
        </p:spPr>
        <p:txBody>
          <a:bodyPr anchor="b"/>
          <a:lstStyle>
            <a:lvl1pPr algn="l">
              <a:defRPr sz="1846" b="1"/>
            </a:lvl1pPr>
          </a:lstStyle>
          <a:p>
            <a:r>
              <a:rPr lang="en-US"/>
              <a:t>Click to edit Master title style</a:t>
            </a:r>
          </a:p>
        </p:txBody>
      </p:sp>
      <p:sp>
        <p:nvSpPr>
          <p:cNvPr id="3" name="Content Placeholder 2"/>
          <p:cNvSpPr>
            <a:spLocks noGrp="1"/>
          </p:cNvSpPr>
          <p:nvPr>
            <p:ph idx="1"/>
          </p:nvPr>
        </p:nvSpPr>
        <p:spPr>
          <a:xfrm>
            <a:off x="3575538" y="273073"/>
            <a:ext cx="5111262" cy="5853113"/>
          </a:xfrm>
        </p:spPr>
        <p:txBody>
          <a:bodyPr/>
          <a:lstStyle>
            <a:lvl1pPr>
              <a:defRPr sz="2954"/>
            </a:lvl1pPr>
            <a:lvl2pPr>
              <a:defRPr sz="2585"/>
            </a:lvl2pPr>
            <a:lvl3pPr>
              <a:defRPr sz="2215"/>
            </a:lvl3pPr>
            <a:lvl4pPr>
              <a:defRPr sz="1846"/>
            </a:lvl4pPr>
            <a:lvl5pPr>
              <a:defRPr sz="1846"/>
            </a:lvl5pPr>
            <a:lvl6pPr>
              <a:defRPr sz="1846"/>
            </a:lvl6pPr>
            <a:lvl7pPr>
              <a:defRPr sz="1846"/>
            </a:lvl7pPr>
            <a:lvl8pPr>
              <a:defRPr sz="1846"/>
            </a:lvl8pPr>
            <a:lvl9pPr>
              <a:defRPr sz="184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7" y="1435103"/>
            <a:ext cx="3008435" cy="4691063"/>
          </a:xfrm>
        </p:spPr>
        <p:txBody>
          <a:bodyPr/>
          <a:lstStyle>
            <a:lvl1pPr marL="0" indent="0">
              <a:buNone/>
              <a:defRPr sz="1292"/>
            </a:lvl1pPr>
            <a:lvl2pPr marL="422041" indent="0">
              <a:buNone/>
              <a:defRPr sz="1108"/>
            </a:lvl2pPr>
            <a:lvl3pPr marL="844083" indent="0">
              <a:buNone/>
              <a:defRPr sz="923"/>
            </a:lvl3pPr>
            <a:lvl4pPr marL="1266124" indent="0">
              <a:buNone/>
              <a:defRPr sz="831"/>
            </a:lvl4pPr>
            <a:lvl5pPr marL="1688165" indent="0">
              <a:buNone/>
              <a:defRPr sz="831"/>
            </a:lvl5pPr>
            <a:lvl6pPr marL="2110207" indent="0">
              <a:buNone/>
              <a:defRPr sz="831"/>
            </a:lvl6pPr>
            <a:lvl7pPr marL="2532248" indent="0">
              <a:buNone/>
              <a:defRPr sz="831"/>
            </a:lvl7pPr>
            <a:lvl8pPr marL="2954289" indent="0">
              <a:buNone/>
              <a:defRPr sz="831"/>
            </a:lvl8pPr>
            <a:lvl9pPr marL="3376331" indent="0">
              <a:buNone/>
              <a:defRPr sz="831"/>
            </a:lvl9pPr>
          </a:lstStyle>
          <a:p>
            <a:pPr lvl="0"/>
            <a:r>
              <a:rPr lang="en-US"/>
              <a:t>Click to edit Master text styles</a:t>
            </a:r>
          </a:p>
        </p:txBody>
      </p:sp>
      <p:sp>
        <p:nvSpPr>
          <p:cNvPr id="5" name="Rectangle 9">
            <a:extLst>
              <a:ext uri="{FF2B5EF4-FFF2-40B4-BE49-F238E27FC236}">
                <a16:creationId xmlns:a16="http://schemas.microsoft.com/office/drawing/2014/main" id="{3A8DDC88-0EF4-43D7-833A-C9E31D9760B7}"/>
              </a:ext>
            </a:extLst>
          </p:cNvPr>
          <p:cNvSpPr>
            <a:spLocks noGrp="1" noChangeArrowheads="1"/>
          </p:cNvSpPr>
          <p:nvPr>
            <p:ph type="ftr" sz="quarter" idx="10"/>
          </p:nvPr>
        </p:nvSpPr>
        <p:spPr>
          <a:xfrm>
            <a:off x="533400" y="6305550"/>
            <a:ext cx="2895600" cy="476250"/>
          </a:xfrm>
          <a:prstGeom prst="rect">
            <a:avLst/>
          </a:prstGeom>
          <a:ln/>
        </p:spPr>
        <p:txBody>
          <a:bodyPr/>
          <a:lstStyle>
            <a:lvl1pPr>
              <a:defRPr/>
            </a:lvl1pPr>
          </a:lstStyle>
          <a:p>
            <a:pPr>
              <a:defRPr/>
            </a:pPr>
            <a:r>
              <a:rPr lang="en-GB"/>
              <a:t>Unit X: Unit Title</a:t>
            </a:r>
            <a:endParaRPr lang="en-GB" dirty="0"/>
          </a:p>
        </p:txBody>
      </p:sp>
    </p:spTree>
    <p:extLst>
      <p:ext uri="{BB962C8B-B14F-4D97-AF65-F5344CB8AC3E}">
        <p14:creationId xmlns:p14="http://schemas.microsoft.com/office/powerpoint/2010/main" val="32180854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66" y="4800600"/>
            <a:ext cx="5486400" cy="566738"/>
          </a:xfrm>
        </p:spPr>
        <p:txBody>
          <a:bodyPr anchor="b"/>
          <a:lstStyle>
            <a:lvl1pPr algn="l">
              <a:defRPr sz="1846" b="1"/>
            </a:lvl1pPr>
          </a:lstStyle>
          <a:p>
            <a:r>
              <a:rPr lang="en-US"/>
              <a:t>Click to edit Master title style</a:t>
            </a:r>
          </a:p>
        </p:txBody>
      </p:sp>
      <p:sp>
        <p:nvSpPr>
          <p:cNvPr id="3" name="Picture Placeholder 2"/>
          <p:cNvSpPr>
            <a:spLocks noGrp="1"/>
          </p:cNvSpPr>
          <p:nvPr>
            <p:ph type="pic" idx="1"/>
          </p:nvPr>
        </p:nvSpPr>
        <p:spPr>
          <a:xfrm>
            <a:off x="1792166" y="612775"/>
            <a:ext cx="5486400" cy="4114800"/>
          </a:xfrm>
        </p:spPr>
        <p:txBody>
          <a:bodyPr/>
          <a:lstStyle>
            <a:lvl1pPr marL="0" indent="0">
              <a:buNone/>
              <a:defRPr sz="2954"/>
            </a:lvl1pPr>
            <a:lvl2pPr marL="422041" indent="0">
              <a:buNone/>
              <a:defRPr sz="2585"/>
            </a:lvl2pPr>
            <a:lvl3pPr marL="844083" indent="0">
              <a:buNone/>
              <a:defRPr sz="2215"/>
            </a:lvl3pPr>
            <a:lvl4pPr marL="1266124" indent="0">
              <a:buNone/>
              <a:defRPr sz="1846"/>
            </a:lvl4pPr>
            <a:lvl5pPr marL="1688165" indent="0">
              <a:buNone/>
              <a:defRPr sz="1846"/>
            </a:lvl5pPr>
            <a:lvl6pPr marL="2110207" indent="0">
              <a:buNone/>
              <a:defRPr sz="1846"/>
            </a:lvl6pPr>
            <a:lvl7pPr marL="2532248" indent="0">
              <a:buNone/>
              <a:defRPr sz="1846"/>
            </a:lvl7pPr>
            <a:lvl8pPr marL="2954289" indent="0">
              <a:buNone/>
              <a:defRPr sz="1846"/>
            </a:lvl8pPr>
            <a:lvl9pPr marL="3376331" indent="0">
              <a:buNone/>
              <a:defRPr sz="1846"/>
            </a:lvl9pPr>
          </a:lstStyle>
          <a:p>
            <a:pPr lvl="0"/>
            <a:endParaRPr lang="en-US" noProof="0"/>
          </a:p>
        </p:txBody>
      </p:sp>
      <p:sp>
        <p:nvSpPr>
          <p:cNvPr id="4" name="Text Placeholder 3"/>
          <p:cNvSpPr>
            <a:spLocks noGrp="1"/>
          </p:cNvSpPr>
          <p:nvPr>
            <p:ph type="body" sz="half" idx="2"/>
          </p:nvPr>
        </p:nvSpPr>
        <p:spPr>
          <a:xfrm>
            <a:off x="1792166" y="5367338"/>
            <a:ext cx="5486400" cy="804862"/>
          </a:xfrm>
        </p:spPr>
        <p:txBody>
          <a:bodyPr/>
          <a:lstStyle>
            <a:lvl1pPr marL="0" indent="0">
              <a:buNone/>
              <a:defRPr sz="1292"/>
            </a:lvl1pPr>
            <a:lvl2pPr marL="422041" indent="0">
              <a:buNone/>
              <a:defRPr sz="1108"/>
            </a:lvl2pPr>
            <a:lvl3pPr marL="844083" indent="0">
              <a:buNone/>
              <a:defRPr sz="923"/>
            </a:lvl3pPr>
            <a:lvl4pPr marL="1266124" indent="0">
              <a:buNone/>
              <a:defRPr sz="831"/>
            </a:lvl4pPr>
            <a:lvl5pPr marL="1688165" indent="0">
              <a:buNone/>
              <a:defRPr sz="831"/>
            </a:lvl5pPr>
            <a:lvl6pPr marL="2110207" indent="0">
              <a:buNone/>
              <a:defRPr sz="831"/>
            </a:lvl6pPr>
            <a:lvl7pPr marL="2532248" indent="0">
              <a:buNone/>
              <a:defRPr sz="831"/>
            </a:lvl7pPr>
            <a:lvl8pPr marL="2954289" indent="0">
              <a:buNone/>
              <a:defRPr sz="831"/>
            </a:lvl8pPr>
            <a:lvl9pPr marL="3376331" indent="0">
              <a:buNone/>
              <a:defRPr sz="831"/>
            </a:lvl9pPr>
          </a:lstStyle>
          <a:p>
            <a:pPr lvl="0"/>
            <a:r>
              <a:rPr lang="en-US"/>
              <a:t>Click to edit Master text styles</a:t>
            </a:r>
          </a:p>
        </p:txBody>
      </p:sp>
      <p:sp>
        <p:nvSpPr>
          <p:cNvPr id="5" name="Rectangle 9">
            <a:extLst>
              <a:ext uri="{FF2B5EF4-FFF2-40B4-BE49-F238E27FC236}">
                <a16:creationId xmlns:a16="http://schemas.microsoft.com/office/drawing/2014/main" id="{6F9BD2F7-5AB0-4DDF-A00A-1656EBD0C6DD}"/>
              </a:ext>
            </a:extLst>
          </p:cNvPr>
          <p:cNvSpPr>
            <a:spLocks noGrp="1" noChangeArrowheads="1"/>
          </p:cNvSpPr>
          <p:nvPr>
            <p:ph type="ftr" sz="quarter" idx="10"/>
          </p:nvPr>
        </p:nvSpPr>
        <p:spPr>
          <a:xfrm>
            <a:off x="533400" y="6305550"/>
            <a:ext cx="2895600" cy="476250"/>
          </a:xfrm>
          <a:prstGeom prst="rect">
            <a:avLst/>
          </a:prstGeom>
          <a:ln/>
        </p:spPr>
        <p:txBody>
          <a:bodyPr/>
          <a:lstStyle>
            <a:lvl1pPr>
              <a:defRPr/>
            </a:lvl1pPr>
          </a:lstStyle>
          <a:p>
            <a:pPr>
              <a:defRPr/>
            </a:pPr>
            <a:r>
              <a:rPr lang="en-GB"/>
              <a:t>Unit X: Unit Title</a:t>
            </a:r>
            <a:endParaRPr lang="en-GB" dirty="0"/>
          </a:p>
        </p:txBody>
      </p:sp>
    </p:spTree>
    <p:extLst>
      <p:ext uri="{BB962C8B-B14F-4D97-AF65-F5344CB8AC3E}">
        <p14:creationId xmlns:p14="http://schemas.microsoft.com/office/powerpoint/2010/main" val="36292965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a:extLst>
              <a:ext uri="{FF2B5EF4-FFF2-40B4-BE49-F238E27FC236}">
                <a16:creationId xmlns:a16="http://schemas.microsoft.com/office/drawing/2014/main" id="{F99B69F0-90CB-4FA4-9D04-14D85997CD7F}"/>
              </a:ext>
            </a:extLst>
          </p:cNvPr>
          <p:cNvSpPr>
            <a:spLocks noGrp="1" noChangeArrowheads="1"/>
          </p:cNvSpPr>
          <p:nvPr>
            <p:ph type="ftr" sz="quarter" idx="10"/>
          </p:nvPr>
        </p:nvSpPr>
        <p:spPr>
          <a:xfrm>
            <a:off x="533400" y="6305550"/>
            <a:ext cx="2895600" cy="476250"/>
          </a:xfrm>
          <a:prstGeom prst="rect">
            <a:avLst/>
          </a:prstGeom>
          <a:ln/>
        </p:spPr>
        <p:txBody>
          <a:bodyPr/>
          <a:lstStyle>
            <a:lvl1pPr>
              <a:defRPr/>
            </a:lvl1pPr>
          </a:lstStyle>
          <a:p>
            <a:pPr>
              <a:defRPr/>
            </a:pPr>
            <a:r>
              <a:rPr lang="en-GB"/>
              <a:t>Unit X: Unit Title</a:t>
            </a:r>
            <a:endParaRPr lang="en-GB" dirty="0"/>
          </a:p>
        </p:txBody>
      </p:sp>
    </p:spTree>
    <p:extLst>
      <p:ext uri="{BB962C8B-B14F-4D97-AF65-F5344CB8AC3E}">
        <p14:creationId xmlns:p14="http://schemas.microsoft.com/office/powerpoint/2010/main" val="25969250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04800"/>
            <a:ext cx="2057400" cy="5867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7" y="304800"/>
            <a:ext cx="6031523"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a:extLst>
              <a:ext uri="{FF2B5EF4-FFF2-40B4-BE49-F238E27FC236}">
                <a16:creationId xmlns:a16="http://schemas.microsoft.com/office/drawing/2014/main" id="{6D66ECC6-077A-4A86-A608-8D1BE35C82FB}"/>
              </a:ext>
            </a:extLst>
          </p:cNvPr>
          <p:cNvSpPr>
            <a:spLocks noGrp="1" noChangeArrowheads="1"/>
          </p:cNvSpPr>
          <p:nvPr>
            <p:ph type="ftr" sz="quarter" idx="10"/>
          </p:nvPr>
        </p:nvSpPr>
        <p:spPr>
          <a:xfrm>
            <a:off x="533400" y="6305550"/>
            <a:ext cx="2895600" cy="476250"/>
          </a:xfrm>
          <a:prstGeom prst="rect">
            <a:avLst/>
          </a:prstGeom>
          <a:ln/>
        </p:spPr>
        <p:txBody>
          <a:bodyPr/>
          <a:lstStyle>
            <a:lvl1pPr>
              <a:defRPr/>
            </a:lvl1pPr>
          </a:lstStyle>
          <a:p>
            <a:pPr>
              <a:defRPr/>
            </a:pPr>
            <a:r>
              <a:rPr lang="en-GB"/>
              <a:t>Unit X: Unit Title</a:t>
            </a:r>
            <a:endParaRPr lang="en-GB" dirty="0"/>
          </a:p>
        </p:txBody>
      </p:sp>
    </p:spTree>
    <p:extLst>
      <p:ext uri="{BB962C8B-B14F-4D97-AF65-F5344CB8AC3E}">
        <p14:creationId xmlns:p14="http://schemas.microsoft.com/office/powerpoint/2010/main" val="11679685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able Placeholder 2"/>
          <p:cNvSpPr>
            <a:spLocks noGrp="1"/>
          </p:cNvSpPr>
          <p:nvPr>
            <p:ph type="tbl" idx="1"/>
          </p:nvPr>
        </p:nvSpPr>
        <p:spPr>
          <a:xfrm>
            <a:off x="457200" y="1600206"/>
            <a:ext cx="8229600" cy="4525963"/>
          </a:xfrm>
        </p:spPr>
        <p:txBody>
          <a:bodyPr/>
          <a:lstStyle/>
          <a:p>
            <a:pPr lvl="0"/>
            <a:endParaRPr lang="en-US" noProof="0"/>
          </a:p>
        </p:txBody>
      </p:sp>
      <p:sp>
        <p:nvSpPr>
          <p:cNvPr id="4" name="Rectangle 4">
            <a:extLst>
              <a:ext uri="{FF2B5EF4-FFF2-40B4-BE49-F238E27FC236}">
                <a16:creationId xmlns:a16="http://schemas.microsoft.com/office/drawing/2014/main" id="{13571DE1-50D2-4DA7-B04C-C06D14FA8CD6}"/>
              </a:ext>
            </a:extLst>
          </p:cNvPr>
          <p:cNvSpPr>
            <a:spLocks noGrp="1" noChangeArrowheads="1"/>
          </p:cNvSpPr>
          <p:nvPr>
            <p:ph type="dt" sz="half" idx="10"/>
          </p:nvPr>
        </p:nvSpPr>
        <p:spPr>
          <a:xfrm>
            <a:off x="457200" y="6245225"/>
            <a:ext cx="2133600" cy="476250"/>
          </a:xfrm>
          <a:prstGeom prst="rect">
            <a:avLst/>
          </a:prstGeom>
        </p:spPr>
        <p:txBody>
          <a:bodyPr/>
          <a:lstStyle>
            <a:lvl1pPr eaLnBrk="1" hangingPunct="1">
              <a:defRPr/>
            </a:lvl1pPr>
          </a:lstStyle>
          <a:p>
            <a:pPr>
              <a:defRPr/>
            </a:pPr>
            <a:endParaRPr lang="en-US"/>
          </a:p>
        </p:txBody>
      </p:sp>
      <p:sp>
        <p:nvSpPr>
          <p:cNvPr id="5" name="Rectangle 5">
            <a:extLst>
              <a:ext uri="{FF2B5EF4-FFF2-40B4-BE49-F238E27FC236}">
                <a16:creationId xmlns:a16="http://schemas.microsoft.com/office/drawing/2014/main" id="{6DF85892-B938-4558-ABAB-049980AC6FD0}"/>
              </a:ext>
            </a:extLst>
          </p:cNvPr>
          <p:cNvSpPr>
            <a:spLocks noGrp="1" noChangeArrowheads="1"/>
          </p:cNvSpPr>
          <p:nvPr>
            <p:ph type="ftr" sz="quarter" idx="11"/>
          </p:nvPr>
        </p:nvSpPr>
        <p:spPr>
          <a:xfrm>
            <a:off x="533400" y="6305550"/>
            <a:ext cx="2895600" cy="476250"/>
          </a:xfrm>
          <a:prstGeom prst="rect">
            <a:avLst/>
          </a:prstGeom>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1CA550AC-CEE3-48AF-95E8-040277D1B21D}"/>
              </a:ext>
            </a:extLst>
          </p:cNvPr>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53FB3F78-EEC5-47AD-BFBB-5A5FADE68154}" type="slidenum">
              <a:rPr lang="en-US" altLang="en-US"/>
              <a:pPr>
                <a:defRPr/>
              </a:pPr>
              <a:t>‹#›</a:t>
            </a:fld>
            <a:endParaRPr lang="en-US" altLang="en-US"/>
          </a:p>
        </p:txBody>
      </p:sp>
    </p:spTree>
    <p:extLst>
      <p:ext uri="{BB962C8B-B14F-4D97-AF65-F5344CB8AC3E}">
        <p14:creationId xmlns:p14="http://schemas.microsoft.com/office/powerpoint/2010/main" val="35918179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a:extLst>
              <a:ext uri="{FF2B5EF4-FFF2-40B4-BE49-F238E27FC236}">
                <a16:creationId xmlns:a16="http://schemas.microsoft.com/office/drawing/2014/main" id="{F7FDC394-AEFC-4D3F-B473-94B4B4BEE830}"/>
              </a:ext>
            </a:extLst>
          </p:cNvPr>
          <p:cNvSpPr>
            <a:spLocks noChangeShapeType="1"/>
          </p:cNvSpPr>
          <p:nvPr/>
        </p:nvSpPr>
        <p:spPr bwMode="auto">
          <a:xfrm rot="5400000">
            <a:off x="-2746375" y="3355975"/>
            <a:ext cx="6254750" cy="0"/>
          </a:xfrm>
          <a:prstGeom prst="line">
            <a:avLst/>
          </a:prstGeom>
          <a:noFill/>
          <a:ln w="101600">
            <a:solidFill>
              <a:srgbClr val="008E40"/>
            </a:solidFill>
            <a:round/>
            <a:headEnd/>
            <a:tailEnd/>
          </a:ln>
          <a:extLst>
            <a:ext uri="{909E8E84-426E-40DD-AFC4-6F175D3DCCD1}">
              <a14:hiddenFill xmlns:a14="http://schemas.microsoft.com/office/drawing/2010/main">
                <a:noFill/>
              </a14:hiddenFill>
            </a:ext>
          </a:extLst>
        </p:spPr>
        <p:txBody>
          <a:bodyPr/>
          <a:lstStyle/>
          <a:p>
            <a:endParaRPr lang="en-US" sz="1662"/>
          </a:p>
        </p:txBody>
      </p:sp>
      <p:sp>
        <p:nvSpPr>
          <p:cNvPr id="5" name="Line 6">
            <a:extLst>
              <a:ext uri="{FF2B5EF4-FFF2-40B4-BE49-F238E27FC236}">
                <a16:creationId xmlns:a16="http://schemas.microsoft.com/office/drawing/2014/main" id="{3AD075FF-4515-4D40-9472-77F3D2D7EA0B}"/>
              </a:ext>
            </a:extLst>
          </p:cNvPr>
          <p:cNvSpPr>
            <a:spLocks noChangeShapeType="1"/>
          </p:cNvSpPr>
          <p:nvPr/>
        </p:nvSpPr>
        <p:spPr bwMode="auto">
          <a:xfrm rot="5400000">
            <a:off x="-2523637" y="3355975"/>
            <a:ext cx="6254750" cy="0"/>
          </a:xfrm>
          <a:prstGeom prst="line">
            <a:avLst/>
          </a:prstGeom>
          <a:noFill/>
          <a:ln w="101600">
            <a:solidFill>
              <a:srgbClr val="008E40"/>
            </a:solidFill>
            <a:round/>
            <a:headEnd/>
            <a:tailEnd/>
          </a:ln>
          <a:extLst>
            <a:ext uri="{909E8E84-426E-40DD-AFC4-6F175D3DCCD1}">
              <a14:hiddenFill xmlns:a14="http://schemas.microsoft.com/office/drawing/2010/main">
                <a:noFill/>
              </a14:hiddenFill>
            </a:ext>
          </a:extLst>
        </p:spPr>
        <p:txBody>
          <a:bodyPr/>
          <a:lstStyle/>
          <a:p>
            <a:endParaRPr lang="en-US" sz="1662"/>
          </a:p>
        </p:txBody>
      </p:sp>
      <p:pic>
        <p:nvPicPr>
          <p:cNvPr id="6" name="Picture 7">
            <a:extLst>
              <a:ext uri="{FF2B5EF4-FFF2-40B4-BE49-F238E27FC236}">
                <a16:creationId xmlns:a16="http://schemas.microsoft.com/office/drawing/2014/main" id="{3DCAA3FC-2E35-4170-BF1F-0A97BF6CCE9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21374" y="454026"/>
            <a:ext cx="1755531" cy="167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7090" name="Rectangle 2"/>
          <p:cNvSpPr>
            <a:spLocks noGrp="1" noChangeArrowheads="1"/>
          </p:cNvSpPr>
          <p:nvPr>
            <p:ph type="ctrTitle"/>
          </p:nvPr>
        </p:nvSpPr>
        <p:spPr>
          <a:xfrm>
            <a:off x="762000" y="2362200"/>
            <a:ext cx="8077200" cy="1752600"/>
          </a:xfrm>
        </p:spPr>
        <p:txBody>
          <a:bodyPr/>
          <a:lstStyle>
            <a:lvl1pPr>
              <a:defRPr/>
            </a:lvl1pPr>
          </a:lstStyle>
          <a:p>
            <a:r>
              <a:rPr lang="en-GB"/>
              <a:t>Unit X: Unit Title</a:t>
            </a:r>
          </a:p>
        </p:txBody>
      </p:sp>
      <p:sp>
        <p:nvSpPr>
          <p:cNvPr id="1497091" name="Rectangle 3"/>
          <p:cNvSpPr>
            <a:spLocks noGrp="1" noChangeArrowheads="1"/>
          </p:cNvSpPr>
          <p:nvPr>
            <p:ph type="subTitle" idx="1"/>
          </p:nvPr>
        </p:nvSpPr>
        <p:spPr>
          <a:xfrm>
            <a:off x="762000" y="4191000"/>
            <a:ext cx="8153400" cy="1752600"/>
          </a:xfrm>
        </p:spPr>
        <p:txBody>
          <a:bodyPr/>
          <a:lstStyle>
            <a:lvl1pPr marL="0" indent="0">
              <a:buFontTx/>
              <a:buNone/>
              <a:defRPr baseline="0"/>
            </a:lvl1pPr>
          </a:lstStyle>
          <a:p>
            <a:r>
              <a:rPr lang="en-US"/>
              <a:t>Click to edit Master subtitle style</a:t>
            </a:r>
            <a:endParaRPr lang="en-GB" dirty="0"/>
          </a:p>
        </p:txBody>
      </p:sp>
    </p:spTree>
    <p:extLst>
      <p:ext uri="{BB962C8B-B14F-4D97-AF65-F5344CB8AC3E}">
        <p14:creationId xmlns:p14="http://schemas.microsoft.com/office/powerpoint/2010/main" val="29667929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B624B39C-0F48-4028-AC19-799B12E12645}"/>
              </a:ext>
            </a:extLst>
          </p:cNvPr>
          <p:cNvSpPr>
            <a:spLocks noGrp="1" noChangeArrowheads="1"/>
          </p:cNvSpPr>
          <p:nvPr>
            <p:ph type="ftr" sz="quarter" idx="10"/>
          </p:nvPr>
        </p:nvSpPr>
        <p:spPr/>
        <p:txBody>
          <a:bodyPr/>
          <a:lstStyle>
            <a:lvl1pPr>
              <a:defRPr/>
            </a:lvl1pPr>
          </a:lstStyle>
          <a:p>
            <a:pPr>
              <a:defRPr/>
            </a:pPr>
            <a:r>
              <a:rPr lang="en-GB"/>
              <a:t>Unit 4: OI and Other HIV Related Conditions</a:t>
            </a:r>
          </a:p>
        </p:txBody>
      </p:sp>
    </p:spTree>
    <p:extLst>
      <p:ext uri="{BB962C8B-B14F-4D97-AF65-F5344CB8AC3E}">
        <p14:creationId xmlns:p14="http://schemas.microsoft.com/office/powerpoint/2010/main" val="26062272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35" y="3438526"/>
            <a:ext cx="7772400" cy="1362075"/>
          </a:xfrm>
        </p:spPr>
        <p:txBody>
          <a:bodyPr anchor="t"/>
          <a:lstStyle>
            <a:lvl1pPr algn="l">
              <a:defRPr sz="3692" b="1" cap="all"/>
            </a:lvl1pPr>
          </a:lstStyle>
          <a:p>
            <a:r>
              <a:rPr lang="en-US"/>
              <a:t>Click to edit Master title style</a:t>
            </a:r>
          </a:p>
        </p:txBody>
      </p:sp>
      <p:sp>
        <p:nvSpPr>
          <p:cNvPr id="3" name="Text Placeholder 2"/>
          <p:cNvSpPr>
            <a:spLocks noGrp="1"/>
          </p:cNvSpPr>
          <p:nvPr>
            <p:ph type="body" idx="1"/>
          </p:nvPr>
        </p:nvSpPr>
        <p:spPr>
          <a:xfrm>
            <a:off x="722435" y="1828823"/>
            <a:ext cx="7772400" cy="1500187"/>
          </a:xfrm>
        </p:spPr>
        <p:txBody>
          <a:bodyPr anchor="b"/>
          <a:lstStyle>
            <a:lvl1pPr marL="0" indent="0">
              <a:buNone/>
              <a:defRPr sz="2585"/>
            </a:lvl1pPr>
            <a:lvl2pPr marL="422041" indent="0">
              <a:buNone/>
              <a:defRPr sz="1662"/>
            </a:lvl2pPr>
            <a:lvl3pPr marL="844083" indent="0">
              <a:buNone/>
              <a:defRPr sz="1477"/>
            </a:lvl3pPr>
            <a:lvl4pPr marL="1266124" indent="0">
              <a:buNone/>
              <a:defRPr sz="1292"/>
            </a:lvl4pPr>
            <a:lvl5pPr marL="1688165" indent="0">
              <a:buNone/>
              <a:defRPr sz="1292"/>
            </a:lvl5pPr>
            <a:lvl6pPr marL="2110207" indent="0">
              <a:buNone/>
              <a:defRPr sz="1292"/>
            </a:lvl6pPr>
            <a:lvl7pPr marL="2532248" indent="0">
              <a:buNone/>
              <a:defRPr sz="1292"/>
            </a:lvl7pPr>
            <a:lvl8pPr marL="2954289" indent="0">
              <a:buNone/>
              <a:defRPr sz="1292"/>
            </a:lvl8pPr>
            <a:lvl9pPr marL="3376331" indent="0">
              <a:buNone/>
              <a:defRPr sz="1292"/>
            </a:lvl9pPr>
          </a:lstStyle>
          <a:p>
            <a:pPr lvl="0"/>
            <a:r>
              <a:rPr lang="en-US" dirty="0"/>
              <a:t>Click to edit Master text styles</a:t>
            </a:r>
          </a:p>
        </p:txBody>
      </p:sp>
      <p:sp>
        <p:nvSpPr>
          <p:cNvPr id="4" name="Rectangle 9">
            <a:extLst>
              <a:ext uri="{FF2B5EF4-FFF2-40B4-BE49-F238E27FC236}">
                <a16:creationId xmlns:a16="http://schemas.microsoft.com/office/drawing/2014/main" id="{D16F8EE6-6AC1-4D47-A973-5C84EB07B92C}"/>
              </a:ext>
            </a:extLst>
          </p:cNvPr>
          <p:cNvSpPr>
            <a:spLocks noGrp="1" noChangeArrowheads="1"/>
          </p:cNvSpPr>
          <p:nvPr>
            <p:ph type="ftr" sz="quarter" idx="10"/>
          </p:nvPr>
        </p:nvSpPr>
        <p:spPr>
          <a:ln/>
        </p:spPr>
        <p:txBody>
          <a:bodyPr/>
          <a:lstStyle>
            <a:lvl1pPr>
              <a:defRPr/>
            </a:lvl1pPr>
          </a:lstStyle>
          <a:p>
            <a:pPr>
              <a:defRPr/>
            </a:pPr>
            <a:r>
              <a:rPr lang="en-GB"/>
              <a:t>Unit X: Unit Title</a:t>
            </a:r>
            <a:endParaRPr lang="en-GB" dirty="0"/>
          </a:p>
        </p:txBody>
      </p:sp>
    </p:spTree>
    <p:extLst>
      <p:ext uri="{BB962C8B-B14F-4D97-AF65-F5344CB8AC3E}">
        <p14:creationId xmlns:p14="http://schemas.microsoft.com/office/powerpoint/2010/main" val="17430104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3" y="1646238"/>
            <a:ext cx="4044462" cy="4525962"/>
          </a:xfrm>
        </p:spPr>
        <p:txBody>
          <a:bodyPr/>
          <a:lstStyle>
            <a:lvl1pPr>
              <a:defRPr sz="2585"/>
            </a:lvl1pPr>
            <a:lvl2pPr>
              <a:defRPr sz="2215"/>
            </a:lvl2pPr>
            <a:lvl3pPr>
              <a:defRPr sz="1846"/>
            </a:lvl3pPr>
            <a:lvl4pPr>
              <a:defRPr sz="1662"/>
            </a:lvl4pPr>
            <a:lvl5pPr>
              <a:defRPr sz="1662"/>
            </a:lvl5pPr>
            <a:lvl6pPr>
              <a:defRPr sz="1662"/>
            </a:lvl6pPr>
            <a:lvl7pPr>
              <a:defRPr sz="1662"/>
            </a:lvl7pPr>
            <a:lvl8pPr>
              <a:defRPr sz="1662"/>
            </a:lvl8pPr>
            <a:lvl9pPr>
              <a:defRPr sz="166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2338" y="1646238"/>
            <a:ext cx="4044462" cy="4525962"/>
          </a:xfrm>
        </p:spPr>
        <p:txBody>
          <a:bodyPr/>
          <a:lstStyle>
            <a:lvl1pPr>
              <a:defRPr sz="2585"/>
            </a:lvl1pPr>
            <a:lvl2pPr>
              <a:defRPr sz="2215"/>
            </a:lvl2pPr>
            <a:lvl3pPr>
              <a:defRPr sz="1846"/>
            </a:lvl3pPr>
            <a:lvl4pPr>
              <a:defRPr sz="1662"/>
            </a:lvl4pPr>
            <a:lvl5pPr>
              <a:defRPr sz="1662"/>
            </a:lvl5pPr>
            <a:lvl6pPr>
              <a:defRPr sz="1662"/>
            </a:lvl6pPr>
            <a:lvl7pPr>
              <a:defRPr sz="1662"/>
            </a:lvl7pPr>
            <a:lvl8pPr>
              <a:defRPr sz="1662"/>
            </a:lvl8pPr>
            <a:lvl9pPr>
              <a:defRPr sz="166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9">
            <a:extLst>
              <a:ext uri="{FF2B5EF4-FFF2-40B4-BE49-F238E27FC236}">
                <a16:creationId xmlns:a16="http://schemas.microsoft.com/office/drawing/2014/main" id="{504B0C27-86B4-440C-85D3-2F0BCF0A343B}"/>
              </a:ext>
            </a:extLst>
          </p:cNvPr>
          <p:cNvSpPr>
            <a:spLocks noGrp="1" noChangeArrowheads="1"/>
          </p:cNvSpPr>
          <p:nvPr>
            <p:ph type="ftr" sz="quarter" idx="10"/>
          </p:nvPr>
        </p:nvSpPr>
        <p:spPr>
          <a:ln/>
        </p:spPr>
        <p:txBody>
          <a:bodyPr/>
          <a:lstStyle>
            <a:lvl1pPr>
              <a:defRPr/>
            </a:lvl1pPr>
          </a:lstStyle>
          <a:p>
            <a:pPr>
              <a:defRPr/>
            </a:pPr>
            <a:r>
              <a:rPr lang="en-GB"/>
              <a:t>Unit X: Unit Title</a:t>
            </a:r>
            <a:endParaRPr lang="en-GB" dirty="0"/>
          </a:p>
        </p:txBody>
      </p:sp>
    </p:spTree>
    <p:extLst>
      <p:ext uri="{BB962C8B-B14F-4D97-AF65-F5344CB8AC3E}">
        <p14:creationId xmlns:p14="http://schemas.microsoft.com/office/powerpoint/2010/main" val="38620306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066" cy="639762"/>
          </a:xfrm>
        </p:spPr>
        <p:txBody>
          <a:bodyPr anchor="b"/>
          <a:lstStyle>
            <a:lvl1pPr marL="0" indent="0">
              <a:buNone/>
              <a:defRPr sz="2215" b="1"/>
            </a:lvl1pPr>
            <a:lvl2pPr marL="422041" indent="0">
              <a:buNone/>
              <a:defRPr sz="1846" b="1"/>
            </a:lvl2pPr>
            <a:lvl3pPr marL="844083" indent="0">
              <a:buNone/>
              <a:defRPr sz="1662" b="1"/>
            </a:lvl3pPr>
            <a:lvl4pPr marL="1266124" indent="0">
              <a:buNone/>
              <a:defRPr sz="1477" b="1"/>
            </a:lvl4pPr>
            <a:lvl5pPr marL="1688165" indent="0">
              <a:buNone/>
              <a:defRPr sz="1477" b="1"/>
            </a:lvl5pPr>
            <a:lvl6pPr marL="2110207" indent="0">
              <a:buNone/>
              <a:defRPr sz="1477" b="1"/>
            </a:lvl6pPr>
            <a:lvl7pPr marL="2532248" indent="0">
              <a:buNone/>
              <a:defRPr sz="1477" b="1"/>
            </a:lvl7pPr>
            <a:lvl8pPr marL="2954289" indent="0">
              <a:buNone/>
              <a:defRPr sz="1477" b="1"/>
            </a:lvl8pPr>
            <a:lvl9pPr marL="3376331" indent="0">
              <a:buNone/>
              <a:defRPr sz="1477" b="1"/>
            </a:lvl9pPr>
          </a:lstStyle>
          <a:p>
            <a:pPr lvl="0"/>
            <a:r>
              <a:rPr lang="en-US"/>
              <a:t>Click to edit Master text styles</a:t>
            </a:r>
          </a:p>
        </p:txBody>
      </p:sp>
      <p:sp>
        <p:nvSpPr>
          <p:cNvPr id="4" name="Content Placeholder 3"/>
          <p:cNvSpPr>
            <a:spLocks noGrp="1"/>
          </p:cNvSpPr>
          <p:nvPr>
            <p:ph sz="half" idx="2"/>
          </p:nvPr>
        </p:nvSpPr>
        <p:spPr>
          <a:xfrm>
            <a:off x="457200" y="2174875"/>
            <a:ext cx="4040066" cy="3951288"/>
          </a:xfrm>
        </p:spPr>
        <p:txBody>
          <a:bodyPr/>
          <a:lstStyle>
            <a:lvl1pPr>
              <a:defRPr sz="2215"/>
            </a:lvl1pPr>
            <a:lvl2pPr>
              <a:defRPr sz="1846"/>
            </a:lvl2pPr>
            <a:lvl3pPr>
              <a:defRPr sz="1662"/>
            </a:lvl3pPr>
            <a:lvl4pPr>
              <a:defRPr sz="1477"/>
            </a:lvl4pPr>
            <a:lvl5pPr>
              <a:defRPr sz="1477"/>
            </a:lvl5pPr>
            <a:lvl6pPr>
              <a:defRPr sz="1477"/>
            </a:lvl6pPr>
            <a:lvl7pPr>
              <a:defRPr sz="1477"/>
            </a:lvl7pPr>
            <a:lvl8pPr>
              <a:defRPr sz="1477"/>
            </a:lvl8pPr>
            <a:lvl9pPr>
              <a:defRPr sz="147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281" y="1535113"/>
            <a:ext cx="4041531" cy="639762"/>
          </a:xfrm>
        </p:spPr>
        <p:txBody>
          <a:bodyPr anchor="b"/>
          <a:lstStyle>
            <a:lvl1pPr marL="0" indent="0">
              <a:buNone/>
              <a:defRPr sz="2215" b="1"/>
            </a:lvl1pPr>
            <a:lvl2pPr marL="422041" indent="0">
              <a:buNone/>
              <a:defRPr sz="1846" b="1"/>
            </a:lvl2pPr>
            <a:lvl3pPr marL="844083" indent="0">
              <a:buNone/>
              <a:defRPr sz="1662" b="1"/>
            </a:lvl3pPr>
            <a:lvl4pPr marL="1266124" indent="0">
              <a:buNone/>
              <a:defRPr sz="1477" b="1"/>
            </a:lvl4pPr>
            <a:lvl5pPr marL="1688165" indent="0">
              <a:buNone/>
              <a:defRPr sz="1477" b="1"/>
            </a:lvl5pPr>
            <a:lvl6pPr marL="2110207" indent="0">
              <a:buNone/>
              <a:defRPr sz="1477" b="1"/>
            </a:lvl6pPr>
            <a:lvl7pPr marL="2532248" indent="0">
              <a:buNone/>
              <a:defRPr sz="1477" b="1"/>
            </a:lvl7pPr>
            <a:lvl8pPr marL="2954289" indent="0">
              <a:buNone/>
              <a:defRPr sz="1477" b="1"/>
            </a:lvl8pPr>
            <a:lvl9pPr marL="3376331" indent="0">
              <a:buNone/>
              <a:defRPr sz="1477" b="1"/>
            </a:lvl9pPr>
          </a:lstStyle>
          <a:p>
            <a:pPr lvl="0"/>
            <a:r>
              <a:rPr lang="en-US"/>
              <a:t>Click to edit Master text styles</a:t>
            </a:r>
          </a:p>
        </p:txBody>
      </p:sp>
      <p:sp>
        <p:nvSpPr>
          <p:cNvPr id="6" name="Content Placeholder 5"/>
          <p:cNvSpPr>
            <a:spLocks noGrp="1"/>
          </p:cNvSpPr>
          <p:nvPr>
            <p:ph sz="quarter" idx="4"/>
          </p:nvPr>
        </p:nvSpPr>
        <p:spPr>
          <a:xfrm>
            <a:off x="4645281" y="2174875"/>
            <a:ext cx="4041531" cy="3951288"/>
          </a:xfrm>
        </p:spPr>
        <p:txBody>
          <a:bodyPr/>
          <a:lstStyle>
            <a:lvl1pPr>
              <a:defRPr sz="2215"/>
            </a:lvl1pPr>
            <a:lvl2pPr>
              <a:defRPr sz="1846"/>
            </a:lvl2pPr>
            <a:lvl3pPr>
              <a:defRPr sz="1662"/>
            </a:lvl3pPr>
            <a:lvl4pPr>
              <a:defRPr sz="1477"/>
            </a:lvl4pPr>
            <a:lvl5pPr>
              <a:defRPr sz="1477"/>
            </a:lvl5pPr>
            <a:lvl6pPr>
              <a:defRPr sz="1477"/>
            </a:lvl6pPr>
            <a:lvl7pPr>
              <a:defRPr sz="1477"/>
            </a:lvl7pPr>
            <a:lvl8pPr>
              <a:defRPr sz="1477"/>
            </a:lvl8pPr>
            <a:lvl9pPr>
              <a:defRPr sz="147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9">
            <a:extLst>
              <a:ext uri="{FF2B5EF4-FFF2-40B4-BE49-F238E27FC236}">
                <a16:creationId xmlns:a16="http://schemas.microsoft.com/office/drawing/2014/main" id="{F465E165-2E84-4F95-8269-D8A5D045D51B}"/>
              </a:ext>
            </a:extLst>
          </p:cNvPr>
          <p:cNvSpPr>
            <a:spLocks noGrp="1" noChangeArrowheads="1"/>
          </p:cNvSpPr>
          <p:nvPr>
            <p:ph type="ftr" sz="quarter" idx="10"/>
          </p:nvPr>
        </p:nvSpPr>
        <p:spPr>
          <a:ln/>
        </p:spPr>
        <p:txBody>
          <a:bodyPr/>
          <a:lstStyle>
            <a:lvl1pPr>
              <a:defRPr/>
            </a:lvl1pPr>
          </a:lstStyle>
          <a:p>
            <a:pPr>
              <a:defRPr/>
            </a:pPr>
            <a:r>
              <a:rPr lang="en-GB"/>
              <a:t>Unit X: Unit Title</a:t>
            </a:r>
            <a:endParaRPr lang="en-GB" dirty="0"/>
          </a:p>
        </p:txBody>
      </p:sp>
    </p:spTree>
    <p:extLst>
      <p:ext uri="{BB962C8B-B14F-4D97-AF65-F5344CB8AC3E}">
        <p14:creationId xmlns:p14="http://schemas.microsoft.com/office/powerpoint/2010/main" val="3917182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9">
            <a:extLst>
              <a:ext uri="{FF2B5EF4-FFF2-40B4-BE49-F238E27FC236}">
                <a16:creationId xmlns:a16="http://schemas.microsoft.com/office/drawing/2014/main" id="{F0F6D598-3E13-49B0-B1DD-ED0086AF9DA2}"/>
              </a:ext>
            </a:extLst>
          </p:cNvPr>
          <p:cNvSpPr>
            <a:spLocks noGrp="1" noChangeArrowheads="1"/>
          </p:cNvSpPr>
          <p:nvPr>
            <p:ph type="ftr" sz="quarter" idx="10"/>
          </p:nvPr>
        </p:nvSpPr>
        <p:spPr>
          <a:ln/>
        </p:spPr>
        <p:txBody>
          <a:bodyPr/>
          <a:lstStyle>
            <a:lvl1pPr>
              <a:defRPr/>
            </a:lvl1pPr>
          </a:lstStyle>
          <a:p>
            <a:pPr>
              <a:defRPr/>
            </a:pPr>
            <a:r>
              <a:rPr lang="en-GB"/>
              <a:t>Unit X: Unit Title</a:t>
            </a:r>
            <a:endParaRPr lang="en-GB" dirty="0"/>
          </a:p>
        </p:txBody>
      </p:sp>
    </p:spTree>
    <p:extLst>
      <p:ext uri="{BB962C8B-B14F-4D97-AF65-F5344CB8AC3E}">
        <p14:creationId xmlns:p14="http://schemas.microsoft.com/office/powerpoint/2010/main" val="7644971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FEE9008A-2A7D-41E0-878B-5FEF0EA6C4FD}"/>
              </a:ext>
            </a:extLst>
          </p:cNvPr>
          <p:cNvSpPr>
            <a:spLocks noGrp="1" noChangeArrowheads="1"/>
          </p:cNvSpPr>
          <p:nvPr>
            <p:ph type="ftr" sz="quarter" idx="10"/>
          </p:nvPr>
        </p:nvSpPr>
        <p:spPr>
          <a:ln/>
        </p:spPr>
        <p:txBody>
          <a:bodyPr/>
          <a:lstStyle>
            <a:lvl1pPr>
              <a:defRPr/>
            </a:lvl1pPr>
          </a:lstStyle>
          <a:p>
            <a:pPr>
              <a:defRPr/>
            </a:pPr>
            <a:r>
              <a:rPr lang="en-GB"/>
              <a:t>Unit X: Unit Title</a:t>
            </a:r>
            <a:endParaRPr lang="en-GB" dirty="0"/>
          </a:p>
        </p:txBody>
      </p:sp>
    </p:spTree>
    <p:extLst>
      <p:ext uri="{BB962C8B-B14F-4D97-AF65-F5344CB8AC3E}">
        <p14:creationId xmlns:p14="http://schemas.microsoft.com/office/powerpoint/2010/main" val="29383526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7" y="273050"/>
            <a:ext cx="3008435" cy="1162050"/>
          </a:xfrm>
        </p:spPr>
        <p:txBody>
          <a:bodyPr anchor="b"/>
          <a:lstStyle>
            <a:lvl1pPr algn="l">
              <a:defRPr sz="1846" b="1"/>
            </a:lvl1pPr>
          </a:lstStyle>
          <a:p>
            <a:r>
              <a:rPr lang="en-US"/>
              <a:t>Click to edit Master title style</a:t>
            </a:r>
          </a:p>
        </p:txBody>
      </p:sp>
      <p:sp>
        <p:nvSpPr>
          <p:cNvPr id="3" name="Content Placeholder 2"/>
          <p:cNvSpPr>
            <a:spLocks noGrp="1"/>
          </p:cNvSpPr>
          <p:nvPr>
            <p:ph idx="1"/>
          </p:nvPr>
        </p:nvSpPr>
        <p:spPr>
          <a:xfrm>
            <a:off x="3575538" y="273073"/>
            <a:ext cx="5111262" cy="5853113"/>
          </a:xfrm>
        </p:spPr>
        <p:txBody>
          <a:bodyPr/>
          <a:lstStyle>
            <a:lvl1pPr>
              <a:defRPr sz="2954"/>
            </a:lvl1pPr>
            <a:lvl2pPr>
              <a:defRPr sz="2585"/>
            </a:lvl2pPr>
            <a:lvl3pPr>
              <a:defRPr sz="2215"/>
            </a:lvl3pPr>
            <a:lvl4pPr>
              <a:defRPr sz="1846"/>
            </a:lvl4pPr>
            <a:lvl5pPr>
              <a:defRPr sz="1846"/>
            </a:lvl5pPr>
            <a:lvl6pPr>
              <a:defRPr sz="1846"/>
            </a:lvl6pPr>
            <a:lvl7pPr>
              <a:defRPr sz="1846"/>
            </a:lvl7pPr>
            <a:lvl8pPr>
              <a:defRPr sz="1846"/>
            </a:lvl8pPr>
            <a:lvl9pPr>
              <a:defRPr sz="184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7" y="1435103"/>
            <a:ext cx="3008435" cy="4691063"/>
          </a:xfrm>
        </p:spPr>
        <p:txBody>
          <a:bodyPr/>
          <a:lstStyle>
            <a:lvl1pPr marL="0" indent="0">
              <a:buNone/>
              <a:defRPr sz="1292"/>
            </a:lvl1pPr>
            <a:lvl2pPr marL="422041" indent="0">
              <a:buNone/>
              <a:defRPr sz="1108"/>
            </a:lvl2pPr>
            <a:lvl3pPr marL="844083" indent="0">
              <a:buNone/>
              <a:defRPr sz="923"/>
            </a:lvl3pPr>
            <a:lvl4pPr marL="1266124" indent="0">
              <a:buNone/>
              <a:defRPr sz="831"/>
            </a:lvl4pPr>
            <a:lvl5pPr marL="1688165" indent="0">
              <a:buNone/>
              <a:defRPr sz="831"/>
            </a:lvl5pPr>
            <a:lvl6pPr marL="2110207" indent="0">
              <a:buNone/>
              <a:defRPr sz="831"/>
            </a:lvl6pPr>
            <a:lvl7pPr marL="2532248" indent="0">
              <a:buNone/>
              <a:defRPr sz="831"/>
            </a:lvl7pPr>
            <a:lvl8pPr marL="2954289" indent="0">
              <a:buNone/>
              <a:defRPr sz="831"/>
            </a:lvl8pPr>
            <a:lvl9pPr marL="3376331" indent="0">
              <a:buNone/>
              <a:defRPr sz="831"/>
            </a:lvl9pPr>
          </a:lstStyle>
          <a:p>
            <a:pPr lvl="0"/>
            <a:r>
              <a:rPr lang="en-US"/>
              <a:t>Click to edit Master text styles</a:t>
            </a:r>
          </a:p>
        </p:txBody>
      </p:sp>
      <p:sp>
        <p:nvSpPr>
          <p:cNvPr id="5" name="Rectangle 9">
            <a:extLst>
              <a:ext uri="{FF2B5EF4-FFF2-40B4-BE49-F238E27FC236}">
                <a16:creationId xmlns:a16="http://schemas.microsoft.com/office/drawing/2014/main" id="{3A8DDC88-0EF4-43D7-833A-C9E31D9760B7}"/>
              </a:ext>
            </a:extLst>
          </p:cNvPr>
          <p:cNvSpPr>
            <a:spLocks noGrp="1" noChangeArrowheads="1"/>
          </p:cNvSpPr>
          <p:nvPr>
            <p:ph type="ftr" sz="quarter" idx="10"/>
          </p:nvPr>
        </p:nvSpPr>
        <p:spPr>
          <a:ln/>
        </p:spPr>
        <p:txBody>
          <a:bodyPr/>
          <a:lstStyle>
            <a:lvl1pPr>
              <a:defRPr/>
            </a:lvl1pPr>
          </a:lstStyle>
          <a:p>
            <a:pPr>
              <a:defRPr/>
            </a:pPr>
            <a:r>
              <a:rPr lang="en-GB"/>
              <a:t>Unit X: Unit Title</a:t>
            </a:r>
            <a:endParaRPr lang="en-GB" dirty="0"/>
          </a:p>
        </p:txBody>
      </p:sp>
    </p:spTree>
    <p:extLst>
      <p:ext uri="{BB962C8B-B14F-4D97-AF65-F5344CB8AC3E}">
        <p14:creationId xmlns:p14="http://schemas.microsoft.com/office/powerpoint/2010/main" val="42436030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66" y="4800600"/>
            <a:ext cx="5486400" cy="566738"/>
          </a:xfrm>
        </p:spPr>
        <p:txBody>
          <a:bodyPr anchor="b"/>
          <a:lstStyle>
            <a:lvl1pPr algn="l">
              <a:defRPr sz="1846" b="1"/>
            </a:lvl1pPr>
          </a:lstStyle>
          <a:p>
            <a:r>
              <a:rPr lang="en-US"/>
              <a:t>Click to edit Master title style</a:t>
            </a:r>
          </a:p>
        </p:txBody>
      </p:sp>
      <p:sp>
        <p:nvSpPr>
          <p:cNvPr id="3" name="Picture Placeholder 2"/>
          <p:cNvSpPr>
            <a:spLocks noGrp="1"/>
          </p:cNvSpPr>
          <p:nvPr>
            <p:ph type="pic" idx="1"/>
          </p:nvPr>
        </p:nvSpPr>
        <p:spPr>
          <a:xfrm>
            <a:off x="1792166" y="612775"/>
            <a:ext cx="5486400" cy="4114800"/>
          </a:xfrm>
        </p:spPr>
        <p:txBody>
          <a:bodyPr/>
          <a:lstStyle>
            <a:lvl1pPr marL="0" indent="0">
              <a:buNone/>
              <a:defRPr sz="2954"/>
            </a:lvl1pPr>
            <a:lvl2pPr marL="422041" indent="0">
              <a:buNone/>
              <a:defRPr sz="2585"/>
            </a:lvl2pPr>
            <a:lvl3pPr marL="844083" indent="0">
              <a:buNone/>
              <a:defRPr sz="2215"/>
            </a:lvl3pPr>
            <a:lvl4pPr marL="1266124" indent="0">
              <a:buNone/>
              <a:defRPr sz="1846"/>
            </a:lvl4pPr>
            <a:lvl5pPr marL="1688165" indent="0">
              <a:buNone/>
              <a:defRPr sz="1846"/>
            </a:lvl5pPr>
            <a:lvl6pPr marL="2110207" indent="0">
              <a:buNone/>
              <a:defRPr sz="1846"/>
            </a:lvl6pPr>
            <a:lvl7pPr marL="2532248" indent="0">
              <a:buNone/>
              <a:defRPr sz="1846"/>
            </a:lvl7pPr>
            <a:lvl8pPr marL="2954289" indent="0">
              <a:buNone/>
              <a:defRPr sz="1846"/>
            </a:lvl8pPr>
            <a:lvl9pPr marL="3376331" indent="0">
              <a:buNone/>
              <a:defRPr sz="1846"/>
            </a:lvl9pPr>
          </a:lstStyle>
          <a:p>
            <a:pPr lvl="0"/>
            <a:endParaRPr lang="en-US" noProof="0"/>
          </a:p>
        </p:txBody>
      </p:sp>
      <p:sp>
        <p:nvSpPr>
          <p:cNvPr id="4" name="Text Placeholder 3"/>
          <p:cNvSpPr>
            <a:spLocks noGrp="1"/>
          </p:cNvSpPr>
          <p:nvPr>
            <p:ph type="body" sz="half" idx="2"/>
          </p:nvPr>
        </p:nvSpPr>
        <p:spPr>
          <a:xfrm>
            <a:off x="1792166" y="5367338"/>
            <a:ext cx="5486400" cy="804862"/>
          </a:xfrm>
        </p:spPr>
        <p:txBody>
          <a:bodyPr/>
          <a:lstStyle>
            <a:lvl1pPr marL="0" indent="0">
              <a:buNone/>
              <a:defRPr sz="1292"/>
            </a:lvl1pPr>
            <a:lvl2pPr marL="422041" indent="0">
              <a:buNone/>
              <a:defRPr sz="1108"/>
            </a:lvl2pPr>
            <a:lvl3pPr marL="844083" indent="0">
              <a:buNone/>
              <a:defRPr sz="923"/>
            </a:lvl3pPr>
            <a:lvl4pPr marL="1266124" indent="0">
              <a:buNone/>
              <a:defRPr sz="831"/>
            </a:lvl4pPr>
            <a:lvl5pPr marL="1688165" indent="0">
              <a:buNone/>
              <a:defRPr sz="831"/>
            </a:lvl5pPr>
            <a:lvl6pPr marL="2110207" indent="0">
              <a:buNone/>
              <a:defRPr sz="831"/>
            </a:lvl6pPr>
            <a:lvl7pPr marL="2532248" indent="0">
              <a:buNone/>
              <a:defRPr sz="831"/>
            </a:lvl7pPr>
            <a:lvl8pPr marL="2954289" indent="0">
              <a:buNone/>
              <a:defRPr sz="831"/>
            </a:lvl8pPr>
            <a:lvl9pPr marL="3376331" indent="0">
              <a:buNone/>
              <a:defRPr sz="831"/>
            </a:lvl9pPr>
          </a:lstStyle>
          <a:p>
            <a:pPr lvl="0"/>
            <a:r>
              <a:rPr lang="en-US"/>
              <a:t>Click to edit Master text styles</a:t>
            </a:r>
          </a:p>
        </p:txBody>
      </p:sp>
      <p:sp>
        <p:nvSpPr>
          <p:cNvPr id="5" name="Rectangle 9">
            <a:extLst>
              <a:ext uri="{FF2B5EF4-FFF2-40B4-BE49-F238E27FC236}">
                <a16:creationId xmlns:a16="http://schemas.microsoft.com/office/drawing/2014/main" id="{6F9BD2F7-5AB0-4DDF-A00A-1656EBD0C6DD}"/>
              </a:ext>
            </a:extLst>
          </p:cNvPr>
          <p:cNvSpPr>
            <a:spLocks noGrp="1" noChangeArrowheads="1"/>
          </p:cNvSpPr>
          <p:nvPr>
            <p:ph type="ftr" sz="quarter" idx="10"/>
          </p:nvPr>
        </p:nvSpPr>
        <p:spPr>
          <a:ln/>
        </p:spPr>
        <p:txBody>
          <a:bodyPr/>
          <a:lstStyle>
            <a:lvl1pPr>
              <a:defRPr/>
            </a:lvl1pPr>
          </a:lstStyle>
          <a:p>
            <a:pPr>
              <a:defRPr/>
            </a:pPr>
            <a:r>
              <a:rPr lang="en-GB"/>
              <a:t>Unit X: Unit Title</a:t>
            </a:r>
            <a:endParaRPr lang="en-GB" dirty="0"/>
          </a:p>
        </p:txBody>
      </p:sp>
    </p:spTree>
    <p:extLst>
      <p:ext uri="{BB962C8B-B14F-4D97-AF65-F5344CB8AC3E}">
        <p14:creationId xmlns:p14="http://schemas.microsoft.com/office/powerpoint/2010/main" val="1452889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a:extLst>
              <a:ext uri="{FF2B5EF4-FFF2-40B4-BE49-F238E27FC236}">
                <a16:creationId xmlns:a16="http://schemas.microsoft.com/office/drawing/2014/main" id="{F99B69F0-90CB-4FA4-9D04-14D85997CD7F}"/>
              </a:ext>
            </a:extLst>
          </p:cNvPr>
          <p:cNvSpPr>
            <a:spLocks noGrp="1" noChangeArrowheads="1"/>
          </p:cNvSpPr>
          <p:nvPr>
            <p:ph type="ftr" sz="quarter" idx="10"/>
          </p:nvPr>
        </p:nvSpPr>
        <p:spPr>
          <a:ln/>
        </p:spPr>
        <p:txBody>
          <a:bodyPr/>
          <a:lstStyle>
            <a:lvl1pPr>
              <a:defRPr/>
            </a:lvl1pPr>
          </a:lstStyle>
          <a:p>
            <a:pPr>
              <a:defRPr/>
            </a:pPr>
            <a:r>
              <a:rPr lang="en-GB"/>
              <a:t>Unit X: Unit Title</a:t>
            </a:r>
            <a:endParaRPr lang="en-GB" dirty="0"/>
          </a:p>
        </p:txBody>
      </p:sp>
    </p:spTree>
    <p:extLst>
      <p:ext uri="{BB962C8B-B14F-4D97-AF65-F5344CB8AC3E}">
        <p14:creationId xmlns:p14="http://schemas.microsoft.com/office/powerpoint/2010/main" val="40123067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04800"/>
            <a:ext cx="2057400" cy="5867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7" y="304800"/>
            <a:ext cx="6031523"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a:extLst>
              <a:ext uri="{FF2B5EF4-FFF2-40B4-BE49-F238E27FC236}">
                <a16:creationId xmlns:a16="http://schemas.microsoft.com/office/drawing/2014/main" id="{6D66ECC6-077A-4A86-A608-8D1BE35C82FB}"/>
              </a:ext>
            </a:extLst>
          </p:cNvPr>
          <p:cNvSpPr>
            <a:spLocks noGrp="1" noChangeArrowheads="1"/>
          </p:cNvSpPr>
          <p:nvPr>
            <p:ph type="ftr" sz="quarter" idx="10"/>
          </p:nvPr>
        </p:nvSpPr>
        <p:spPr>
          <a:ln/>
        </p:spPr>
        <p:txBody>
          <a:bodyPr/>
          <a:lstStyle>
            <a:lvl1pPr>
              <a:defRPr/>
            </a:lvl1pPr>
          </a:lstStyle>
          <a:p>
            <a:pPr>
              <a:defRPr/>
            </a:pPr>
            <a:r>
              <a:rPr lang="en-GB"/>
              <a:t>Unit X: Unit Title</a:t>
            </a:r>
            <a:endParaRPr lang="en-GB" dirty="0"/>
          </a:p>
        </p:txBody>
      </p:sp>
    </p:spTree>
    <p:extLst>
      <p:ext uri="{BB962C8B-B14F-4D97-AF65-F5344CB8AC3E}">
        <p14:creationId xmlns:p14="http://schemas.microsoft.com/office/powerpoint/2010/main" val="31585282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able Placeholder 2"/>
          <p:cNvSpPr>
            <a:spLocks noGrp="1"/>
          </p:cNvSpPr>
          <p:nvPr>
            <p:ph type="tbl" idx="1"/>
          </p:nvPr>
        </p:nvSpPr>
        <p:spPr>
          <a:xfrm>
            <a:off x="457200" y="1600206"/>
            <a:ext cx="8229600" cy="4525963"/>
          </a:xfrm>
        </p:spPr>
        <p:txBody>
          <a:bodyPr/>
          <a:lstStyle/>
          <a:p>
            <a:pPr lvl="0"/>
            <a:endParaRPr lang="en-US" noProof="0"/>
          </a:p>
        </p:txBody>
      </p:sp>
      <p:sp>
        <p:nvSpPr>
          <p:cNvPr id="4" name="Rectangle 4">
            <a:extLst>
              <a:ext uri="{FF2B5EF4-FFF2-40B4-BE49-F238E27FC236}">
                <a16:creationId xmlns:a16="http://schemas.microsoft.com/office/drawing/2014/main" id="{13571DE1-50D2-4DA7-B04C-C06D14FA8CD6}"/>
              </a:ext>
            </a:extLst>
          </p:cNvPr>
          <p:cNvSpPr>
            <a:spLocks noGrp="1" noChangeArrowheads="1"/>
          </p:cNvSpPr>
          <p:nvPr>
            <p:ph type="dt" sz="half" idx="10"/>
          </p:nvPr>
        </p:nvSpPr>
        <p:spPr>
          <a:xfrm>
            <a:off x="457200" y="6245225"/>
            <a:ext cx="2133600" cy="476250"/>
          </a:xfrm>
          <a:prstGeom prst="rect">
            <a:avLst/>
          </a:prstGeom>
        </p:spPr>
        <p:txBody>
          <a:bodyPr/>
          <a:lstStyle>
            <a:lvl1pPr eaLnBrk="1" hangingPunct="1">
              <a:defRPr/>
            </a:lvl1pPr>
          </a:lstStyle>
          <a:p>
            <a:pPr>
              <a:defRPr/>
            </a:pPr>
            <a:endParaRPr lang="en-US"/>
          </a:p>
        </p:txBody>
      </p:sp>
      <p:sp>
        <p:nvSpPr>
          <p:cNvPr id="5" name="Rectangle 5">
            <a:extLst>
              <a:ext uri="{FF2B5EF4-FFF2-40B4-BE49-F238E27FC236}">
                <a16:creationId xmlns:a16="http://schemas.microsoft.com/office/drawing/2014/main" id="{6DF85892-B938-4558-ABAB-049980AC6FD0}"/>
              </a:ext>
            </a:extLst>
          </p:cNvPr>
          <p:cNvSpPr>
            <a:spLocks noGrp="1" noChangeArrowheads="1"/>
          </p:cNvSpPr>
          <p:nvPr>
            <p:ph type="ftr" sz="quarter" idx="11"/>
          </p:nvPr>
        </p:nvSpPr>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1CA550AC-CEE3-48AF-95E8-040277D1B21D}"/>
              </a:ext>
            </a:extLst>
          </p:cNvPr>
          <p:cNvSpPr>
            <a:spLocks noGrp="1" noChangeArrowheads="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53FB3F78-EEC5-47AD-BFBB-5A5FADE68154}" type="slidenum">
              <a:rPr lang="en-US" altLang="en-US"/>
              <a:pPr>
                <a:defRPr/>
              </a:pPr>
              <a:t>‹#›</a:t>
            </a:fld>
            <a:endParaRPr lang="en-US" altLang="en-US"/>
          </a:p>
        </p:txBody>
      </p:sp>
    </p:spTree>
    <p:extLst>
      <p:ext uri="{BB962C8B-B14F-4D97-AF65-F5344CB8AC3E}">
        <p14:creationId xmlns:p14="http://schemas.microsoft.com/office/powerpoint/2010/main" val="42548928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96066" name="Rectangle 2">
            <a:extLst>
              <a:ext uri="{FF2B5EF4-FFF2-40B4-BE49-F238E27FC236}">
                <a16:creationId xmlns:a16="http://schemas.microsoft.com/office/drawing/2014/main" id="{33B12376-6BCA-4D79-BEE1-CDB29BCCF144}"/>
              </a:ext>
            </a:extLst>
          </p:cNvPr>
          <p:cNvSpPr>
            <a:spLocks noGrp="1" noChangeArrowheads="1"/>
          </p:cNvSpPr>
          <p:nvPr>
            <p:ph type="title"/>
          </p:nvPr>
        </p:nvSpPr>
        <p:spPr bwMode="auto">
          <a:xfrm>
            <a:off x="482112" y="0"/>
            <a:ext cx="7848600" cy="85757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1027" name="Rectangle 3">
            <a:extLst>
              <a:ext uri="{FF2B5EF4-FFF2-40B4-BE49-F238E27FC236}">
                <a16:creationId xmlns:a16="http://schemas.microsoft.com/office/drawing/2014/main" id="{B7D3A89D-100D-40C7-82A2-07CE24A8A7AA}"/>
              </a:ext>
            </a:extLst>
          </p:cNvPr>
          <p:cNvSpPr>
            <a:spLocks noGrp="1" noChangeArrowheads="1"/>
          </p:cNvSpPr>
          <p:nvPr>
            <p:ph type="body" idx="1"/>
          </p:nvPr>
        </p:nvSpPr>
        <p:spPr bwMode="auto">
          <a:xfrm>
            <a:off x="457200" y="1340768"/>
            <a:ext cx="8229600" cy="4831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dirty="0"/>
              <a:t>Click to edit Master text styles</a:t>
            </a:r>
          </a:p>
          <a:p>
            <a:pPr lvl="1"/>
            <a:r>
              <a:rPr lang="en-GB" altLang="en-US" dirty="0"/>
              <a:t>Second level</a:t>
            </a:r>
          </a:p>
          <a:p>
            <a:pPr lvl="2"/>
            <a:r>
              <a:rPr lang="en-GB" altLang="en-US" dirty="0"/>
              <a:t>Third level</a:t>
            </a:r>
          </a:p>
        </p:txBody>
      </p:sp>
      <p:sp>
        <p:nvSpPr>
          <p:cNvPr id="2052" name="Rectangle 4">
            <a:extLst>
              <a:ext uri="{FF2B5EF4-FFF2-40B4-BE49-F238E27FC236}">
                <a16:creationId xmlns:a16="http://schemas.microsoft.com/office/drawing/2014/main" id="{89E17BCF-C399-46FD-9242-A9862E95E462}"/>
              </a:ext>
            </a:extLst>
          </p:cNvPr>
          <p:cNvSpPr>
            <a:spLocks noChangeArrowheads="1"/>
          </p:cNvSpPr>
          <p:nvPr/>
        </p:nvSpPr>
        <p:spPr bwMode="auto">
          <a:xfrm>
            <a:off x="457200" y="6381750"/>
            <a:ext cx="38100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GB" altLang="en-US" sz="2215"/>
          </a:p>
        </p:txBody>
      </p:sp>
      <p:sp>
        <p:nvSpPr>
          <p:cNvPr id="1030" name="Line 7">
            <a:extLst>
              <a:ext uri="{FF2B5EF4-FFF2-40B4-BE49-F238E27FC236}">
                <a16:creationId xmlns:a16="http://schemas.microsoft.com/office/drawing/2014/main" id="{EBD6B1D1-43C4-431E-9F4A-6C09B4891009}"/>
              </a:ext>
            </a:extLst>
          </p:cNvPr>
          <p:cNvSpPr>
            <a:spLocks noChangeShapeType="1"/>
          </p:cNvSpPr>
          <p:nvPr/>
        </p:nvSpPr>
        <p:spPr bwMode="auto">
          <a:xfrm>
            <a:off x="457200" y="1052736"/>
            <a:ext cx="8229600" cy="0"/>
          </a:xfrm>
          <a:prstGeom prst="line">
            <a:avLst/>
          </a:prstGeom>
          <a:noFill/>
          <a:ln w="63500">
            <a:solidFill>
              <a:srgbClr val="008E40"/>
            </a:solidFill>
            <a:round/>
            <a:headEnd/>
            <a:tailEnd/>
          </a:ln>
          <a:extLst>
            <a:ext uri="{909E8E84-426E-40DD-AFC4-6F175D3DCCD1}">
              <a14:hiddenFill xmlns:a14="http://schemas.microsoft.com/office/drawing/2010/main">
                <a:noFill/>
              </a14:hiddenFill>
            </a:ext>
          </a:extLst>
        </p:spPr>
        <p:txBody>
          <a:bodyPr/>
          <a:lstStyle/>
          <a:p>
            <a:endParaRPr lang="en-US" sz="1662"/>
          </a:p>
        </p:txBody>
      </p:sp>
      <p:sp>
        <p:nvSpPr>
          <p:cNvPr id="1031" name="Line 8">
            <a:extLst>
              <a:ext uri="{FF2B5EF4-FFF2-40B4-BE49-F238E27FC236}">
                <a16:creationId xmlns:a16="http://schemas.microsoft.com/office/drawing/2014/main" id="{F4CA80FD-0627-4593-9322-392510E6CFCA}"/>
              </a:ext>
            </a:extLst>
          </p:cNvPr>
          <p:cNvSpPr>
            <a:spLocks noChangeShapeType="1"/>
          </p:cNvSpPr>
          <p:nvPr/>
        </p:nvSpPr>
        <p:spPr bwMode="auto">
          <a:xfrm>
            <a:off x="467544" y="1196752"/>
            <a:ext cx="8229600" cy="0"/>
          </a:xfrm>
          <a:prstGeom prst="line">
            <a:avLst/>
          </a:prstGeom>
          <a:noFill/>
          <a:ln w="63500">
            <a:solidFill>
              <a:srgbClr val="008E40"/>
            </a:solidFill>
            <a:round/>
            <a:headEnd/>
            <a:tailEnd/>
          </a:ln>
          <a:extLst>
            <a:ext uri="{909E8E84-426E-40DD-AFC4-6F175D3DCCD1}">
              <a14:hiddenFill xmlns:a14="http://schemas.microsoft.com/office/drawing/2010/main">
                <a:noFill/>
              </a14:hiddenFill>
            </a:ext>
          </a:extLst>
        </p:spPr>
        <p:txBody>
          <a:bodyPr/>
          <a:lstStyle/>
          <a:p>
            <a:endParaRPr lang="en-US" sz="1662"/>
          </a:p>
        </p:txBody>
      </p:sp>
      <p:pic>
        <p:nvPicPr>
          <p:cNvPr id="1033" name="Picture 10">
            <a:extLst>
              <a:ext uri="{FF2B5EF4-FFF2-40B4-BE49-F238E27FC236}">
                <a16:creationId xmlns:a16="http://schemas.microsoft.com/office/drawing/2014/main" id="{2547F492-9221-4531-B15A-FE2E8D7D3B49}"/>
              </a:ext>
            </a:extLst>
          </p:cNvPr>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8330712" y="79376"/>
            <a:ext cx="712177"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83083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sldNum="0" hdr="0" dt="0"/>
  <p:txStyles>
    <p:titleStyle>
      <a:lvl1pPr algn="l" rtl="0" eaLnBrk="0" fontAlgn="base" hangingPunct="0">
        <a:spcBef>
          <a:spcPct val="0"/>
        </a:spcBef>
        <a:spcAft>
          <a:spcPct val="0"/>
        </a:spcAft>
        <a:defRPr sz="3692" b="1">
          <a:solidFill>
            <a:schemeClr val="tx2"/>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sz="3692" b="1">
          <a:solidFill>
            <a:schemeClr val="tx2"/>
          </a:solidFill>
          <a:effectLst>
            <a:outerShdw blurRad="38100" dist="38100" dir="2700000" algn="tl">
              <a:srgbClr val="C0C0C0"/>
            </a:outerShdw>
          </a:effectLst>
          <a:latin typeface="Arial" charset="0"/>
        </a:defRPr>
      </a:lvl2pPr>
      <a:lvl3pPr algn="l" rtl="0" eaLnBrk="0" fontAlgn="base" hangingPunct="0">
        <a:spcBef>
          <a:spcPct val="0"/>
        </a:spcBef>
        <a:spcAft>
          <a:spcPct val="0"/>
        </a:spcAft>
        <a:defRPr sz="3692" b="1">
          <a:solidFill>
            <a:schemeClr val="tx2"/>
          </a:solidFill>
          <a:effectLst>
            <a:outerShdw blurRad="38100" dist="38100" dir="2700000" algn="tl">
              <a:srgbClr val="C0C0C0"/>
            </a:outerShdw>
          </a:effectLst>
          <a:latin typeface="Arial" charset="0"/>
        </a:defRPr>
      </a:lvl3pPr>
      <a:lvl4pPr algn="l" rtl="0" eaLnBrk="0" fontAlgn="base" hangingPunct="0">
        <a:spcBef>
          <a:spcPct val="0"/>
        </a:spcBef>
        <a:spcAft>
          <a:spcPct val="0"/>
        </a:spcAft>
        <a:defRPr sz="3692" b="1">
          <a:solidFill>
            <a:schemeClr val="tx2"/>
          </a:solidFill>
          <a:effectLst>
            <a:outerShdw blurRad="38100" dist="38100" dir="2700000" algn="tl">
              <a:srgbClr val="C0C0C0"/>
            </a:outerShdw>
          </a:effectLst>
          <a:latin typeface="Arial" charset="0"/>
        </a:defRPr>
      </a:lvl4pPr>
      <a:lvl5pPr algn="l" rtl="0" eaLnBrk="0" fontAlgn="base" hangingPunct="0">
        <a:spcBef>
          <a:spcPct val="0"/>
        </a:spcBef>
        <a:spcAft>
          <a:spcPct val="0"/>
        </a:spcAft>
        <a:defRPr sz="3692" b="1">
          <a:solidFill>
            <a:schemeClr val="tx2"/>
          </a:solidFill>
          <a:effectLst>
            <a:outerShdw blurRad="38100" dist="38100" dir="2700000" algn="tl">
              <a:srgbClr val="C0C0C0"/>
            </a:outerShdw>
          </a:effectLst>
          <a:latin typeface="Arial" charset="0"/>
        </a:defRPr>
      </a:lvl5pPr>
      <a:lvl6pPr marL="422041" algn="l" rtl="0" fontAlgn="base">
        <a:spcBef>
          <a:spcPct val="0"/>
        </a:spcBef>
        <a:spcAft>
          <a:spcPct val="0"/>
        </a:spcAft>
        <a:defRPr sz="3692" b="1">
          <a:solidFill>
            <a:schemeClr val="tx2"/>
          </a:solidFill>
          <a:effectLst>
            <a:outerShdw blurRad="38100" dist="38100" dir="2700000" algn="tl">
              <a:srgbClr val="C0C0C0"/>
            </a:outerShdw>
          </a:effectLst>
          <a:latin typeface="Arial" charset="0"/>
        </a:defRPr>
      </a:lvl6pPr>
      <a:lvl7pPr marL="844083" algn="l" rtl="0" fontAlgn="base">
        <a:spcBef>
          <a:spcPct val="0"/>
        </a:spcBef>
        <a:spcAft>
          <a:spcPct val="0"/>
        </a:spcAft>
        <a:defRPr sz="3692" b="1">
          <a:solidFill>
            <a:schemeClr val="tx2"/>
          </a:solidFill>
          <a:effectLst>
            <a:outerShdw blurRad="38100" dist="38100" dir="2700000" algn="tl">
              <a:srgbClr val="C0C0C0"/>
            </a:outerShdw>
          </a:effectLst>
          <a:latin typeface="Arial" charset="0"/>
        </a:defRPr>
      </a:lvl7pPr>
      <a:lvl8pPr marL="1266124" algn="l" rtl="0" fontAlgn="base">
        <a:spcBef>
          <a:spcPct val="0"/>
        </a:spcBef>
        <a:spcAft>
          <a:spcPct val="0"/>
        </a:spcAft>
        <a:defRPr sz="3692" b="1">
          <a:solidFill>
            <a:schemeClr val="tx2"/>
          </a:solidFill>
          <a:effectLst>
            <a:outerShdw blurRad="38100" dist="38100" dir="2700000" algn="tl">
              <a:srgbClr val="C0C0C0"/>
            </a:outerShdw>
          </a:effectLst>
          <a:latin typeface="Arial" charset="0"/>
        </a:defRPr>
      </a:lvl8pPr>
      <a:lvl9pPr marL="1688165" algn="l" rtl="0" fontAlgn="base">
        <a:spcBef>
          <a:spcPct val="0"/>
        </a:spcBef>
        <a:spcAft>
          <a:spcPct val="0"/>
        </a:spcAft>
        <a:defRPr sz="3692" b="1">
          <a:solidFill>
            <a:schemeClr val="tx2"/>
          </a:solidFill>
          <a:effectLst>
            <a:outerShdw blurRad="38100" dist="38100" dir="2700000" algn="tl">
              <a:srgbClr val="C0C0C0"/>
            </a:outerShdw>
          </a:effectLst>
          <a:latin typeface="Arial" charset="0"/>
        </a:defRPr>
      </a:lvl9pPr>
    </p:titleStyle>
    <p:bodyStyle>
      <a:lvl1pPr marL="316531" indent="-316531" algn="l" rtl="0" eaLnBrk="0" fontAlgn="base" hangingPunct="0">
        <a:spcBef>
          <a:spcPct val="20000"/>
        </a:spcBef>
        <a:spcAft>
          <a:spcPct val="0"/>
        </a:spcAft>
        <a:buClr>
          <a:srgbClr val="333333"/>
        </a:buClr>
        <a:buChar char="•"/>
        <a:defRPr sz="2954">
          <a:solidFill>
            <a:schemeClr val="tx1"/>
          </a:solidFill>
          <a:latin typeface="+mn-lt"/>
          <a:ea typeface="+mn-ea"/>
          <a:cs typeface="+mn-cs"/>
        </a:defRPr>
      </a:lvl1pPr>
      <a:lvl2pPr marL="685817" indent="-263776" algn="l" rtl="0" eaLnBrk="0" fontAlgn="base" hangingPunct="0">
        <a:spcBef>
          <a:spcPct val="20000"/>
        </a:spcBef>
        <a:spcAft>
          <a:spcPct val="0"/>
        </a:spcAft>
        <a:buClr>
          <a:srgbClr val="008E40"/>
        </a:buClr>
        <a:buChar char="•"/>
        <a:defRPr sz="2585">
          <a:solidFill>
            <a:schemeClr val="tx1"/>
          </a:solidFill>
          <a:latin typeface="+mn-lt"/>
        </a:defRPr>
      </a:lvl2pPr>
      <a:lvl3pPr marL="1055103" indent="-211021" algn="l" rtl="0" eaLnBrk="0" fontAlgn="base" hangingPunct="0">
        <a:spcBef>
          <a:spcPct val="20000"/>
        </a:spcBef>
        <a:spcAft>
          <a:spcPct val="0"/>
        </a:spcAft>
        <a:buClr>
          <a:schemeClr val="bg2"/>
        </a:buClr>
        <a:buChar char="•"/>
        <a:defRPr sz="2215">
          <a:solidFill>
            <a:schemeClr val="tx1"/>
          </a:solidFill>
          <a:latin typeface="+mn-lt"/>
        </a:defRPr>
      </a:lvl3pPr>
      <a:lvl4pPr marL="1477145" indent="-211021" algn="l" rtl="0" eaLnBrk="0" fontAlgn="base" hangingPunct="0">
        <a:spcBef>
          <a:spcPct val="20000"/>
        </a:spcBef>
        <a:spcAft>
          <a:spcPct val="0"/>
        </a:spcAft>
        <a:buChar char="–"/>
        <a:defRPr sz="1846">
          <a:solidFill>
            <a:schemeClr val="tx1"/>
          </a:solidFill>
          <a:latin typeface="+mn-lt"/>
        </a:defRPr>
      </a:lvl4pPr>
      <a:lvl5pPr marL="1899186" indent="-211021" algn="l" rtl="0" eaLnBrk="0" fontAlgn="base" hangingPunct="0">
        <a:spcBef>
          <a:spcPct val="20000"/>
        </a:spcBef>
        <a:spcAft>
          <a:spcPct val="0"/>
        </a:spcAft>
        <a:buChar char="»"/>
        <a:defRPr sz="1846">
          <a:solidFill>
            <a:schemeClr val="tx1"/>
          </a:solidFill>
          <a:latin typeface="+mn-lt"/>
        </a:defRPr>
      </a:lvl5pPr>
      <a:lvl6pPr marL="2321227" indent="-211021" algn="l" rtl="0" fontAlgn="base">
        <a:spcBef>
          <a:spcPct val="20000"/>
        </a:spcBef>
        <a:spcAft>
          <a:spcPct val="0"/>
        </a:spcAft>
        <a:buChar char="»"/>
        <a:defRPr sz="1846">
          <a:solidFill>
            <a:schemeClr val="tx1"/>
          </a:solidFill>
          <a:latin typeface="+mn-lt"/>
        </a:defRPr>
      </a:lvl6pPr>
      <a:lvl7pPr marL="2743269" indent="-211021" algn="l" rtl="0" fontAlgn="base">
        <a:spcBef>
          <a:spcPct val="20000"/>
        </a:spcBef>
        <a:spcAft>
          <a:spcPct val="0"/>
        </a:spcAft>
        <a:buChar char="»"/>
        <a:defRPr sz="1846">
          <a:solidFill>
            <a:schemeClr val="tx1"/>
          </a:solidFill>
          <a:latin typeface="+mn-lt"/>
        </a:defRPr>
      </a:lvl7pPr>
      <a:lvl8pPr marL="3165310" indent="-211021" algn="l" rtl="0" fontAlgn="base">
        <a:spcBef>
          <a:spcPct val="20000"/>
        </a:spcBef>
        <a:spcAft>
          <a:spcPct val="0"/>
        </a:spcAft>
        <a:buChar char="»"/>
        <a:defRPr sz="1846">
          <a:solidFill>
            <a:schemeClr val="tx1"/>
          </a:solidFill>
          <a:latin typeface="+mn-lt"/>
        </a:defRPr>
      </a:lvl8pPr>
      <a:lvl9pPr marL="3587351" indent="-211021" algn="l" rtl="0" fontAlgn="base">
        <a:spcBef>
          <a:spcPct val="20000"/>
        </a:spcBef>
        <a:spcAft>
          <a:spcPct val="0"/>
        </a:spcAft>
        <a:buChar char="»"/>
        <a:defRPr sz="1846">
          <a:solidFill>
            <a:schemeClr val="tx1"/>
          </a:solidFill>
          <a:latin typeface="+mn-lt"/>
        </a:defRPr>
      </a:lvl9pPr>
    </p:bodyStyle>
    <p:otherStyle>
      <a:defPPr>
        <a:defRPr lang="en-US"/>
      </a:defPPr>
      <a:lvl1pPr marL="0" algn="l" defTabSz="844083" rtl="0" eaLnBrk="1" latinLnBrk="0" hangingPunct="1">
        <a:defRPr sz="1662" kern="1200">
          <a:solidFill>
            <a:schemeClr val="tx1"/>
          </a:solidFill>
          <a:latin typeface="+mn-lt"/>
          <a:ea typeface="+mn-ea"/>
          <a:cs typeface="+mn-cs"/>
        </a:defRPr>
      </a:lvl1pPr>
      <a:lvl2pPr marL="422041" algn="l" defTabSz="844083" rtl="0" eaLnBrk="1" latinLnBrk="0" hangingPunct="1">
        <a:defRPr sz="1662" kern="1200">
          <a:solidFill>
            <a:schemeClr val="tx1"/>
          </a:solidFill>
          <a:latin typeface="+mn-lt"/>
          <a:ea typeface="+mn-ea"/>
          <a:cs typeface="+mn-cs"/>
        </a:defRPr>
      </a:lvl2pPr>
      <a:lvl3pPr marL="844083" algn="l" defTabSz="844083" rtl="0" eaLnBrk="1" latinLnBrk="0" hangingPunct="1">
        <a:defRPr sz="1662" kern="1200">
          <a:solidFill>
            <a:schemeClr val="tx1"/>
          </a:solidFill>
          <a:latin typeface="+mn-lt"/>
          <a:ea typeface="+mn-ea"/>
          <a:cs typeface="+mn-cs"/>
        </a:defRPr>
      </a:lvl3pPr>
      <a:lvl4pPr marL="1266124" algn="l" defTabSz="844083" rtl="0" eaLnBrk="1" latinLnBrk="0" hangingPunct="1">
        <a:defRPr sz="1662" kern="1200">
          <a:solidFill>
            <a:schemeClr val="tx1"/>
          </a:solidFill>
          <a:latin typeface="+mn-lt"/>
          <a:ea typeface="+mn-ea"/>
          <a:cs typeface="+mn-cs"/>
        </a:defRPr>
      </a:lvl4pPr>
      <a:lvl5pPr marL="1688165" algn="l" defTabSz="844083" rtl="0" eaLnBrk="1" latinLnBrk="0" hangingPunct="1">
        <a:defRPr sz="1662" kern="1200">
          <a:solidFill>
            <a:schemeClr val="tx1"/>
          </a:solidFill>
          <a:latin typeface="+mn-lt"/>
          <a:ea typeface="+mn-ea"/>
          <a:cs typeface="+mn-cs"/>
        </a:defRPr>
      </a:lvl5pPr>
      <a:lvl6pPr marL="2110207" algn="l" defTabSz="844083" rtl="0" eaLnBrk="1" latinLnBrk="0" hangingPunct="1">
        <a:defRPr sz="1662" kern="1200">
          <a:solidFill>
            <a:schemeClr val="tx1"/>
          </a:solidFill>
          <a:latin typeface="+mn-lt"/>
          <a:ea typeface="+mn-ea"/>
          <a:cs typeface="+mn-cs"/>
        </a:defRPr>
      </a:lvl6pPr>
      <a:lvl7pPr marL="2532248" algn="l" defTabSz="844083" rtl="0" eaLnBrk="1" latinLnBrk="0" hangingPunct="1">
        <a:defRPr sz="1662" kern="1200">
          <a:solidFill>
            <a:schemeClr val="tx1"/>
          </a:solidFill>
          <a:latin typeface="+mn-lt"/>
          <a:ea typeface="+mn-ea"/>
          <a:cs typeface="+mn-cs"/>
        </a:defRPr>
      </a:lvl7pPr>
      <a:lvl8pPr marL="2954289" algn="l" defTabSz="844083" rtl="0" eaLnBrk="1" latinLnBrk="0" hangingPunct="1">
        <a:defRPr sz="1662" kern="1200">
          <a:solidFill>
            <a:schemeClr val="tx1"/>
          </a:solidFill>
          <a:latin typeface="+mn-lt"/>
          <a:ea typeface="+mn-ea"/>
          <a:cs typeface="+mn-cs"/>
        </a:defRPr>
      </a:lvl8pPr>
      <a:lvl9pPr marL="3376331" algn="l" defTabSz="844083" rtl="0" eaLnBrk="1" latinLnBrk="0" hangingPunct="1">
        <a:defRPr sz="1662"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96066" name="Rectangle 2">
            <a:extLst>
              <a:ext uri="{FF2B5EF4-FFF2-40B4-BE49-F238E27FC236}">
                <a16:creationId xmlns:a16="http://schemas.microsoft.com/office/drawing/2014/main" id="{33B12376-6BCA-4D79-BEE1-CDB29BCCF144}"/>
              </a:ext>
            </a:extLst>
          </p:cNvPr>
          <p:cNvSpPr>
            <a:spLocks noGrp="1" noChangeArrowheads="1"/>
          </p:cNvSpPr>
          <p:nvPr>
            <p:ph type="title"/>
          </p:nvPr>
        </p:nvSpPr>
        <p:spPr bwMode="auto">
          <a:xfrm>
            <a:off x="457200" y="304800"/>
            <a:ext cx="7848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1027" name="Rectangle 3">
            <a:extLst>
              <a:ext uri="{FF2B5EF4-FFF2-40B4-BE49-F238E27FC236}">
                <a16:creationId xmlns:a16="http://schemas.microsoft.com/office/drawing/2014/main" id="{B7D3A89D-100D-40C7-82A2-07CE24A8A7AA}"/>
              </a:ext>
            </a:extLst>
          </p:cNvPr>
          <p:cNvSpPr>
            <a:spLocks noGrp="1" noChangeArrowheads="1"/>
          </p:cNvSpPr>
          <p:nvPr>
            <p:ph type="body" idx="1"/>
          </p:nvPr>
        </p:nvSpPr>
        <p:spPr bwMode="auto">
          <a:xfrm>
            <a:off x="457200" y="1646238"/>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p:txBody>
      </p:sp>
      <p:sp>
        <p:nvSpPr>
          <p:cNvPr id="2052" name="Rectangle 4">
            <a:extLst>
              <a:ext uri="{FF2B5EF4-FFF2-40B4-BE49-F238E27FC236}">
                <a16:creationId xmlns:a16="http://schemas.microsoft.com/office/drawing/2014/main" id="{89E17BCF-C399-46FD-9242-A9862E95E462}"/>
              </a:ext>
            </a:extLst>
          </p:cNvPr>
          <p:cNvSpPr>
            <a:spLocks noChangeArrowheads="1"/>
          </p:cNvSpPr>
          <p:nvPr/>
        </p:nvSpPr>
        <p:spPr bwMode="auto">
          <a:xfrm>
            <a:off x="457200" y="6381750"/>
            <a:ext cx="38100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endParaRPr lang="en-GB" altLang="en-US" sz="2215"/>
          </a:p>
        </p:txBody>
      </p:sp>
      <p:sp>
        <p:nvSpPr>
          <p:cNvPr id="2053" name="Rectangle 5">
            <a:extLst>
              <a:ext uri="{FF2B5EF4-FFF2-40B4-BE49-F238E27FC236}">
                <a16:creationId xmlns:a16="http://schemas.microsoft.com/office/drawing/2014/main" id="{47A8D145-6576-4ECA-BE65-CC035996BEFA}"/>
              </a:ext>
            </a:extLst>
          </p:cNvPr>
          <p:cNvSpPr>
            <a:spLocks noChangeArrowheads="1"/>
          </p:cNvSpPr>
          <p:nvPr/>
        </p:nvSpPr>
        <p:spPr bwMode="auto">
          <a:xfrm>
            <a:off x="6477000" y="6324600"/>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eaLnBrk="1" hangingPunct="1">
              <a:defRPr/>
            </a:pPr>
            <a:fld id="{ADECF12A-B391-4737-9364-61242C2D510F}" type="slidenum">
              <a:rPr lang="en-US" altLang="en-US" sz="1108" smtClean="0"/>
              <a:pPr algn="r" eaLnBrk="1" hangingPunct="1">
                <a:defRPr/>
              </a:pPr>
              <a:t>‹#›</a:t>
            </a:fld>
            <a:endParaRPr lang="en-US" altLang="en-US" sz="1108"/>
          </a:p>
        </p:txBody>
      </p:sp>
      <p:sp>
        <p:nvSpPr>
          <p:cNvPr id="1030" name="Line 7">
            <a:extLst>
              <a:ext uri="{FF2B5EF4-FFF2-40B4-BE49-F238E27FC236}">
                <a16:creationId xmlns:a16="http://schemas.microsoft.com/office/drawing/2014/main" id="{EBD6B1D1-43C4-431E-9F4A-6C09B4891009}"/>
              </a:ext>
            </a:extLst>
          </p:cNvPr>
          <p:cNvSpPr>
            <a:spLocks noChangeShapeType="1"/>
          </p:cNvSpPr>
          <p:nvPr/>
        </p:nvSpPr>
        <p:spPr bwMode="auto">
          <a:xfrm>
            <a:off x="457200" y="1509713"/>
            <a:ext cx="8229600" cy="0"/>
          </a:xfrm>
          <a:prstGeom prst="line">
            <a:avLst/>
          </a:prstGeom>
          <a:noFill/>
          <a:ln w="63500">
            <a:solidFill>
              <a:srgbClr val="008E40"/>
            </a:solidFill>
            <a:round/>
            <a:headEnd/>
            <a:tailEnd/>
          </a:ln>
          <a:extLst>
            <a:ext uri="{909E8E84-426E-40DD-AFC4-6F175D3DCCD1}">
              <a14:hiddenFill xmlns:a14="http://schemas.microsoft.com/office/drawing/2010/main">
                <a:noFill/>
              </a14:hiddenFill>
            </a:ext>
          </a:extLst>
        </p:spPr>
        <p:txBody>
          <a:bodyPr/>
          <a:lstStyle/>
          <a:p>
            <a:endParaRPr lang="en-US" sz="1662"/>
          </a:p>
        </p:txBody>
      </p:sp>
      <p:sp>
        <p:nvSpPr>
          <p:cNvPr id="1031" name="Line 8">
            <a:extLst>
              <a:ext uri="{FF2B5EF4-FFF2-40B4-BE49-F238E27FC236}">
                <a16:creationId xmlns:a16="http://schemas.microsoft.com/office/drawing/2014/main" id="{F4CA80FD-0627-4593-9322-392510E6CFCA}"/>
              </a:ext>
            </a:extLst>
          </p:cNvPr>
          <p:cNvSpPr>
            <a:spLocks noChangeShapeType="1"/>
          </p:cNvSpPr>
          <p:nvPr/>
        </p:nvSpPr>
        <p:spPr bwMode="auto">
          <a:xfrm>
            <a:off x="457200" y="1385888"/>
            <a:ext cx="8229600" cy="0"/>
          </a:xfrm>
          <a:prstGeom prst="line">
            <a:avLst/>
          </a:prstGeom>
          <a:noFill/>
          <a:ln w="63500">
            <a:solidFill>
              <a:srgbClr val="008E40"/>
            </a:solidFill>
            <a:round/>
            <a:headEnd/>
            <a:tailEnd/>
          </a:ln>
          <a:extLst>
            <a:ext uri="{909E8E84-426E-40DD-AFC4-6F175D3DCCD1}">
              <a14:hiddenFill xmlns:a14="http://schemas.microsoft.com/office/drawing/2010/main">
                <a:noFill/>
              </a14:hiddenFill>
            </a:ext>
          </a:extLst>
        </p:spPr>
        <p:txBody>
          <a:bodyPr/>
          <a:lstStyle/>
          <a:p>
            <a:endParaRPr lang="en-US" sz="1662"/>
          </a:p>
        </p:txBody>
      </p:sp>
      <p:sp>
        <p:nvSpPr>
          <p:cNvPr id="1496073" name="Rectangle 9">
            <a:extLst>
              <a:ext uri="{FF2B5EF4-FFF2-40B4-BE49-F238E27FC236}">
                <a16:creationId xmlns:a16="http://schemas.microsoft.com/office/drawing/2014/main" id="{DDC294F3-93D9-4DF1-957F-533D60B07F8B}"/>
              </a:ext>
            </a:extLst>
          </p:cNvPr>
          <p:cNvSpPr>
            <a:spLocks noGrp="1" noChangeArrowheads="1"/>
          </p:cNvSpPr>
          <p:nvPr>
            <p:ph type="ftr" sz="quarter" idx="3"/>
          </p:nvPr>
        </p:nvSpPr>
        <p:spPr bwMode="auto">
          <a:xfrm>
            <a:off x="533400" y="6305550"/>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108">
                <a:cs typeface="+mn-cs"/>
              </a:defRPr>
            </a:lvl1pPr>
          </a:lstStyle>
          <a:p>
            <a:pPr>
              <a:defRPr/>
            </a:pPr>
            <a:r>
              <a:rPr lang="en-GB"/>
              <a:t>Unit X: Unit Title</a:t>
            </a:r>
            <a:endParaRPr lang="en-GB" dirty="0"/>
          </a:p>
        </p:txBody>
      </p:sp>
      <p:pic>
        <p:nvPicPr>
          <p:cNvPr id="1033" name="Picture 10">
            <a:extLst>
              <a:ext uri="{FF2B5EF4-FFF2-40B4-BE49-F238E27FC236}">
                <a16:creationId xmlns:a16="http://schemas.microsoft.com/office/drawing/2014/main" id="{2547F492-9221-4531-B15A-FE2E8D7D3B49}"/>
              </a:ext>
            </a:extLst>
          </p:cNvPr>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8330712" y="79376"/>
            <a:ext cx="712177"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3574915"/>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hf sldNum="0" hdr="0" dt="0"/>
  <p:txStyles>
    <p:titleStyle>
      <a:lvl1pPr algn="l" rtl="0" eaLnBrk="0" fontAlgn="base" hangingPunct="0">
        <a:spcBef>
          <a:spcPct val="0"/>
        </a:spcBef>
        <a:spcAft>
          <a:spcPct val="0"/>
        </a:spcAft>
        <a:defRPr sz="3692" b="1">
          <a:solidFill>
            <a:schemeClr val="tx2"/>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sz="3692" b="1">
          <a:solidFill>
            <a:schemeClr val="tx2"/>
          </a:solidFill>
          <a:effectLst>
            <a:outerShdw blurRad="38100" dist="38100" dir="2700000" algn="tl">
              <a:srgbClr val="C0C0C0"/>
            </a:outerShdw>
          </a:effectLst>
          <a:latin typeface="Arial" charset="0"/>
        </a:defRPr>
      </a:lvl2pPr>
      <a:lvl3pPr algn="l" rtl="0" eaLnBrk="0" fontAlgn="base" hangingPunct="0">
        <a:spcBef>
          <a:spcPct val="0"/>
        </a:spcBef>
        <a:spcAft>
          <a:spcPct val="0"/>
        </a:spcAft>
        <a:defRPr sz="3692" b="1">
          <a:solidFill>
            <a:schemeClr val="tx2"/>
          </a:solidFill>
          <a:effectLst>
            <a:outerShdw blurRad="38100" dist="38100" dir="2700000" algn="tl">
              <a:srgbClr val="C0C0C0"/>
            </a:outerShdw>
          </a:effectLst>
          <a:latin typeface="Arial" charset="0"/>
        </a:defRPr>
      </a:lvl3pPr>
      <a:lvl4pPr algn="l" rtl="0" eaLnBrk="0" fontAlgn="base" hangingPunct="0">
        <a:spcBef>
          <a:spcPct val="0"/>
        </a:spcBef>
        <a:spcAft>
          <a:spcPct val="0"/>
        </a:spcAft>
        <a:defRPr sz="3692" b="1">
          <a:solidFill>
            <a:schemeClr val="tx2"/>
          </a:solidFill>
          <a:effectLst>
            <a:outerShdw blurRad="38100" dist="38100" dir="2700000" algn="tl">
              <a:srgbClr val="C0C0C0"/>
            </a:outerShdw>
          </a:effectLst>
          <a:latin typeface="Arial" charset="0"/>
        </a:defRPr>
      </a:lvl4pPr>
      <a:lvl5pPr algn="l" rtl="0" eaLnBrk="0" fontAlgn="base" hangingPunct="0">
        <a:spcBef>
          <a:spcPct val="0"/>
        </a:spcBef>
        <a:spcAft>
          <a:spcPct val="0"/>
        </a:spcAft>
        <a:defRPr sz="3692" b="1">
          <a:solidFill>
            <a:schemeClr val="tx2"/>
          </a:solidFill>
          <a:effectLst>
            <a:outerShdw blurRad="38100" dist="38100" dir="2700000" algn="tl">
              <a:srgbClr val="C0C0C0"/>
            </a:outerShdw>
          </a:effectLst>
          <a:latin typeface="Arial" charset="0"/>
        </a:defRPr>
      </a:lvl5pPr>
      <a:lvl6pPr marL="422041" algn="l" rtl="0" fontAlgn="base">
        <a:spcBef>
          <a:spcPct val="0"/>
        </a:spcBef>
        <a:spcAft>
          <a:spcPct val="0"/>
        </a:spcAft>
        <a:defRPr sz="3692" b="1">
          <a:solidFill>
            <a:schemeClr val="tx2"/>
          </a:solidFill>
          <a:effectLst>
            <a:outerShdw blurRad="38100" dist="38100" dir="2700000" algn="tl">
              <a:srgbClr val="C0C0C0"/>
            </a:outerShdw>
          </a:effectLst>
          <a:latin typeface="Arial" charset="0"/>
        </a:defRPr>
      </a:lvl6pPr>
      <a:lvl7pPr marL="844083" algn="l" rtl="0" fontAlgn="base">
        <a:spcBef>
          <a:spcPct val="0"/>
        </a:spcBef>
        <a:spcAft>
          <a:spcPct val="0"/>
        </a:spcAft>
        <a:defRPr sz="3692" b="1">
          <a:solidFill>
            <a:schemeClr val="tx2"/>
          </a:solidFill>
          <a:effectLst>
            <a:outerShdw blurRad="38100" dist="38100" dir="2700000" algn="tl">
              <a:srgbClr val="C0C0C0"/>
            </a:outerShdw>
          </a:effectLst>
          <a:latin typeface="Arial" charset="0"/>
        </a:defRPr>
      </a:lvl7pPr>
      <a:lvl8pPr marL="1266124" algn="l" rtl="0" fontAlgn="base">
        <a:spcBef>
          <a:spcPct val="0"/>
        </a:spcBef>
        <a:spcAft>
          <a:spcPct val="0"/>
        </a:spcAft>
        <a:defRPr sz="3692" b="1">
          <a:solidFill>
            <a:schemeClr val="tx2"/>
          </a:solidFill>
          <a:effectLst>
            <a:outerShdw blurRad="38100" dist="38100" dir="2700000" algn="tl">
              <a:srgbClr val="C0C0C0"/>
            </a:outerShdw>
          </a:effectLst>
          <a:latin typeface="Arial" charset="0"/>
        </a:defRPr>
      </a:lvl8pPr>
      <a:lvl9pPr marL="1688165" algn="l" rtl="0" fontAlgn="base">
        <a:spcBef>
          <a:spcPct val="0"/>
        </a:spcBef>
        <a:spcAft>
          <a:spcPct val="0"/>
        </a:spcAft>
        <a:defRPr sz="3692" b="1">
          <a:solidFill>
            <a:schemeClr val="tx2"/>
          </a:solidFill>
          <a:effectLst>
            <a:outerShdw blurRad="38100" dist="38100" dir="2700000" algn="tl">
              <a:srgbClr val="C0C0C0"/>
            </a:outerShdw>
          </a:effectLst>
          <a:latin typeface="Arial" charset="0"/>
        </a:defRPr>
      </a:lvl9pPr>
    </p:titleStyle>
    <p:bodyStyle>
      <a:lvl1pPr marL="316531" indent="-316531" algn="l" rtl="0" eaLnBrk="0" fontAlgn="base" hangingPunct="0">
        <a:spcBef>
          <a:spcPct val="20000"/>
        </a:spcBef>
        <a:spcAft>
          <a:spcPct val="0"/>
        </a:spcAft>
        <a:buClr>
          <a:srgbClr val="333333"/>
        </a:buClr>
        <a:buChar char="•"/>
        <a:defRPr sz="2954">
          <a:solidFill>
            <a:schemeClr val="tx1"/>
          </a:solidFill>
          <a:latin typeface="+mn-lt"/>
          <a:ea typeface="+mn-ea"/>
          <a:cs typeface="+mn-cs"/>
        </a:defRPr>
      </a:lvl1pPr>
      <a:lvl2pPr marL="685817" indent="-263776" algn="l" rtl="0" eaLnBrk="0" fontAlgn="base" hangingPunct="0">
        <a:spcBef>
          <a:spcPct val="20000"/>
        </a:spcBef>
        <a:spcAft>
          <a:spcPct val="0"/>
        </a:spcAft>
        <a:buClr>
          <a:srgbClr val="008E40"/>
        </a:buClr>
        <a:buChar char="•"/>
        <a:defRPr sz="2585">
          <a:solidFill>
            <a:schemeClr val="tx1"/>
          </a:solidFill>
          <a:latin typeface="+mn-lt"/>
        </a:defRPr>
      </a:lvl2pPr>
      <a:lvl3pPr marL="1055103" indent="-211021" algn="l" rtl="0" eaLnBrk="0" fontAlgn="base" hangingPunct="0">
        <a:spcBef>
          <a:spcPct val="20000"/>
        </a:spcBef>
        <a:spcAft>
          <a:spcPct val="0"/>
        </a:spcAft>
        <a:buClr>
          <a:schemeClr val="bg2"/>
        </a:buClr>
        <a:buChar char="•"/>
        <a:defRPr sz="2215">
          <a:solidFill>
            <a:schemeClr val="tx1"/>
          </a:solidFill>
          <a:latin typeface="+mn-lt"/>
        </a:defRPr>
      </a:lvl3pPr>
      <a:lvl4pPr marL="1477145" indent="-211021" algn="l" rtl="0" eaLnBrk="0" fontAlgn="base" hangingPunct="0">
        <a:spcBef>
          <a:spcPct val="20000"/>
        </a:spcBef>
        <a:spcAft>
          <a:spcPct val="0"/>
        </a:spcAft>
        <a:buChar char="–"/>
        <a:defRPr sz="1846">
          <a:solidFill>
            <a:schemeClr val="tx1"/>
          </a:solidFill>
          <a:latin typeface="+mn-lt"/>
        </a:defRPr>
      </a:lvl4pPr>
      <a:lvl5pPr marL="1899186" indent="-211021" algn="l" rtl="0" eaLnBrk="0" fontAlgn="base" hangingPunct="0">
        <a:spcBef>
          <a:spcPct val="20000"/>
        </a:spcBef>
        <a:spcAft>
          <a:spcPct val="0"/>
        </a:spcAft>
        <a:buChar char="»"/>
        <a:defRPr sz="1846">
          <a:solidFill>
            <a:schemeClr val="tx1"/>
          </a:solidFill>
          <a:latin typeface="+mn-lt"/>
        </a:defRPr>
      </a:lvl5pPr>
      <a:lvl6pPr marL="2321227" indent="-211021" algn="l" rtl="0" fontAlgn="base">
        <a:spcBef>
          <a:spcPct val="20000"/>
        </a:spcBef>
        <a:spcAft>
          <a:spcPct val="0"/>
        </a:spcAft>
        <a:buChar char="»"/>
        <a:defRPr sz="1846">
          <a:solidFill>
            <a:schemeClr val="tx1"/>
          </a:solidFill>
          <a:latin typeface="+mn-lt"/>
        </a:defRPr>
      </a:lvl6pPr>
      <a:lvl7pPr marL="2743269" indent="-211021" algn="l" rtl="0" fontAlgn="base">
        <a:spcBef>
          <a:spcPct val="20000"/>
        </a:spcBef>
        <a:spcAft>
          <a:spcPct val="0"/>
        </a:spcAft>
        <a:buChar char="»"/>
        <a:defRPr sz="1846">
          <a:solidFill>
            <a:schemeClr val="tx1"/>
          </a:solidFill>
          <a:latin typeface="+mn-lt"/>
        </a:defRPr>
      </a:lvl7pPr>
      <a:lvl8pPr marL="3165310" indent="-211021" algn="l" rtl="0" fontAlgn="base">
        <a:spcBef>
          <a:spcPct val="20000"/>
        </a:spcBef>
        <a:spcAft>
          <a:spcPct val="0"/>
        </a:spcAft>
        <a:buChar char="»"/>
        <a:defRPr sz="1846">
          <a:solidFill>
            <a:schemeClr val="tx1"/>
          </a:solidFill>
          <a:latin typeface="+mn-lt"/>
        </a:defRPr>
      </a:lvl8pPr>
      <a:lvl9pPr marL="3587351" indent="-211021" algn="l" rtl="0" fontAlgn="base">
        <a:spcBef>
          <a:spcPct val="20000"/>
        </a:spcBef>
        <a:spcAft>
          <a:spcPct val="0"/>
        </a:spcAft>
        <a:buChar char="»"/>
        <a:defRPr sz="1846">
          <a:solidFill>
            <a:schemeClr val="tx1"/>
          </a:solidFill>
          <a:latin typeface="+mn-lt"/>
        </a:defRPr>
      </a:lvl9pPr>
    </p:bodyStyle>
    <p:otherStyle>
      <a:defPPr>
        <a:defRPr lang="en-US"/>
      </a:defPPr>
      <a:lvl1pPr marL="0" algn="l" defTabSz="844083" rtl="0" eaLnBrk="1" latinLnBrk="0" hangingPunct="1">
        <a:defRPr sz="1662" kern="1200">
          <a:solidFill>
            <a:schemeClr val="tx1"/>
          </a:solidFill>
          <a:latin typeface="+mn-lt"/>
          <a:ea typeface="+mn-ea"/>
          <a:cs typeface="+mn-cs"/>
        </a:defRPr>
      </a:lvl1pPr>
      <a:lvl2pPr marL="422041" algn="l" defTabSz="844083" rtl="0" eaLnBrk="1" latinLnBrk="0" hangingPunct="1">
        <a:defRPr sz="1662" kern="1200">
          <a:solidFill>
            <a:schemeClr val="tx1"/>
          </a:solidFill>
          <a:latin typeface="+mn-lt"/>
          <a:ea typeface="+mn-ea"/>
          <a:cs typeface="+mn-cs"/>
        </a:defRPr>
      </a:lvl2pPr>
      <a:lvl3pPr marL="844083" algn="l" defTabSz="844083" rtl="0" eaLnBrk="1" latinLnBrk="0" hangingPunct="1">
        <a:defRPr sz="1662" kern="1200">
          <a:solidFill>
            <a:schemeClr val="tx1"/>
          </a:solidFill>
          <a:latin typeface="+mn-lt"/>
          <a:ea typeface="+mn-ea"/>
          <a:cs typeface="+mn-cs"/>
        </a:defRPr>
      </a:lvl3pPr>
      <a:lvl4pPr marL="1266124" algn="l" defTabSz="844083" rtl="0" eaLnBrk="1" latinLnBrk="0" hangingPunct="1">
        <a:defRPr sz="1662" kern="1200">
          <a:solidFill>
            <a:schemeClr val="tx1"/>
          </a:solidFill>
          <a:latin typeface="+mn-lt"/>
          <a:ea typeface="+mn-ea"/>
          <a:cs typeface="+mn-cs"/>
        </a:defRPr>
      </a:lvl4pPr>
      <a:lvl5pPr marL="1688165" algn="l" defTabSz="844083" rtl="0" eaLnBrk="1" latinLnBrk="0" hangingPunct="1">
        <a:defRPr sz="1662" kern="1200">
          <a:solidFill>
            <a:schemeClr val="tx1"/>
          </a:solidFill>
          <a:latin typeface="+mn-lt"/>
          <a:ea typeface="+mn-ea"/>
          <a:cs typeface="+mn-cs"/>
        </a:defRPr>
      </a:lvl5pPr>
      <a:lvl6pPr marL="2110207" algn="l" defTabSz="844083" rtl="0" eaLnBrk="1" latinLnBrk="0" hangingPunct="1">
        <a:defRPr sz="1662" kern="1200">
          <a:solidFill>
            <a:schemeClr val="tx1"/>
          </a:solidFill>
          <a:latin typeface="+mn-lt"/>
          <a:ea typeface="+mn-ea"/>
          <a:cs typeface="+mn-cs"/>
        </a:defRPr>
      </a:lvl6pPr>
      <a:lvl7pPr marL="2532248" algn="l" defTabSz="844083" rtl="0" eaLnBrk="1" latinLnBrk="0" hangingPunct="1">
        <a:defRPr sz="1662" kern="1200">
          <a:solidFill>
            <a:schemeClr val="tx1"/>
          </a:solidFill>
          <a:latin typeface="+mn-lt"/>
          <a:ea typeface="+mn-ea"/>
          <a:cs typeface="+mn-cs"/>
        </a:defRPr>
      </a:lvl7pPr>
      <a:lvl8pPr marL="2954289" algn="l" defTabSz="844083" rtl="0" eaLnBrk="1" latinLnBrk="0" hangingPunct="1">
        <a:defRPr sz="1662" kern="1200">
          <a:solidFill>
            <a:schemeClr val="tx1"/>
          </a:solidFill>
          <a:latin typeface="+mn-lt"/>
          <a:ea typeface="+mn-ea"/>
          <a:cs typeface="+mn-cs"/>
        </a:defRPr>
      </a:lvl8pPr>
      <a:lvl9pPr marL="3376331" algn="l" defTabSz="844083" rtl="0" eaLnBrk="1" latinLnBrk="0" hangingPunct="1">
        <a:defRPr sz="166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5.jpeg"/><Relationship Id="rId5" Type="http://schemas.openxmlformats.org/officeDocument/2006/relationships/image" Target="../media/image4.jp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14.tmp"/><Relationship Id="rId3" Type="http://schemas.openxmlformats.org/officeDocument/2006/relationships/image" Target="../media/image2.jpeg"/><Relationship Id="rId7" Type="http://schemas.openxmlformats.org/officeDocument/2006/relationships/image" Target="../media/image13.tmp"/><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tmp"/><Relationship Id="rId4" Type="http://schemas.openxmlformats.org/officeDocument/2006/relationships/image" Target="../media/image10.tmp"/></Relationships>
</file>

<file path=ppt/slides/_rels/slide13.xml.rels><?xml version="1.0" encoding="UTF-8" standalone="yes"?>
<Relationships xmlns="http://schemas.openxmlformats.org/package/2006/relationships"><Relationship Id="rId2" Type="http://schemas.openxmlformats.org/officeDocument/2006/relationships/image" Target="../media/image15.tmp"/><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7.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9.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9">
            <a:extLst>
              <a:ext uri="{FF2B5EF4-FFF2-40B4-BE49-F238E27FC236}">
                <a16:creationId xmlns:a16="http://schemas.microsoft.com/office/drawing/2014/main" id="{91B85B89-1ABF-490A-97EB-118EE3DDA83F}"/>
              </a:ext>
            </a:extLst>
          </p:cNvPr>
          <p:cNvSpPr>
            <a:spLocks noGrp="1" noChangeArrowheads="1"/>
          </p:cNvSpPr>
          <p:nvPr>
            <p:ph type="ctrTitle"/>
          </p:nvPr>
        </p:nvSpPr>
        <p:spPr/>
        <p:txBody>
          <a:bodyPr/>
          <a:lstStyle/>
          <a:p>
            <a:pPr eaLnBrk="1" hangingPunct="1">
              <a:defRPr/>
            </a:pPr>
            <a:br>
              <a:rPr lang="en-GB" sz="3323" dirty="0"/>
            </a:br>
            <a:r>
              <a:rPr lang="en-US" sz="3600" dirty="0"/>
              <a:t>Basics of Advanced HIV Disease </a:t>
            </a:r>
            <a:endParaRPr lang="en-GB" sz="3323"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ACEBCA1D-C31E-4071-95F6-2FE3831C6FFB}"/>
              </a:ext>
            </a:extLst>
          </p:cNvPr>
          <p:cNvSpPr txBox="1">
            <a:spLocks noChangeArrowheads="1"/>
          </p:cNvSpPr>
          <p:nvPr/>
        </p:nvSpPr>
        <p:spPr bwMode="gray">
          <a:xfrm>
            <a:off x="474936" y="116632"/>
            <a:ext cx="9144000" cy="914400"/>
          </a:xfrm>
          <a:prstGeom prst="rect">
            <a:avLst/>
          </a:prstGeom>
          <a:noFill/>
        </p:spPr>
        <p:txBody>
          <a:bodyPr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800" b="1" i="0" u="none" strike="noStrike" kern="1200" cap="none" spc="0" normalizeH="0" baseline="0" noProof="0" dirty="0">
                <a:ln>
                  <a:noFill/>
                </a:ln>
                <a:effectLst/>
                <a:uLnTx/>
                <a:uFillTx/>
                <a:latin typeface="Calibri" panose="020F0502020204030204" pitchFamily="34" charset="0"/>
                <a:ea typeface="+mj-ea"/>
              </a:rPr>
              <a:t>Learning Objectives</a:t>
            </a:r>
            <a:endParaRPr kumimoji="0" lang="en-US" sz="2800" b="1" i="0" u="none" strike="noStrike" kern="1200" cap="none" spc="0" normalizeH="0" baseline="0" noProof="0" dirty="0">
              <a:ln>
                <a:noFill/>
              </a:ln>
              <a:effectLst/>
              <a:uLnTx/>
              <a:uFillTx/>
              <a:latin typeface="Calibri" panose="020F0502020204030204"/>
              <a:ea typeface="+mj-ea"/>
              <a:cs typeface="Calibri" panose="020F0502020204030204" pitchFamily="34" charset="0"/>
            </a:endParaRPr>
          </a:p>
        </p:txBody>
      </p:sp>
      <p:sp>
        <p:nvSpPr>
          <p:cNvPr id="6" name="Content Placeholder 2">
            <a:extLst>
              <a:ext uri="{FF2B5EF4-FFF2-40B4-BE49-F238E27FC236}">
                <a16:creationId xmlns:a16="http://schemas.microsoft.com/office/drawing/2014/main" id="{D24C5FA2-0F2A-47DC-9AA1-B1C9DCB7AFA4}"/>
              </a:ext>
            </a:extLst>
          </p:cNvPr>
          <p:cNvSpPr>
            <a:spLocks noGrp="1"/>
          </p:cNvSpPr>
          <p:nvPr>
            <p:ph idx="1"/>
          </p:nvPr>
        </p:nvSpPr>
        <p:spPr>
          <a:xfrm>
            <a:off x="474936" y="1412776"/>
            <a:ext cx="8136904" cy="4642595"/>
          </a:xfrm>
        </p:spPr>
        <p:txBody>
          <a:bodyPr>
            <a:noAutofit/>
          </a:bodyPr>
          <a:lstStyle/>
          <a:p>
            <a:pPr marL="0" indent="0" algn="just">
              <a:buNone/>
            </a:pPr>
            <a:r>
              <a:rPr lang="en-US" sz="2400" dirty="0">
                <a:latin typeface="Calibri" panose="020F0502020204030204" pitchFamily="34" charset="0"/>
                <a:cs typeface="Calibri" panose="020F0502020204030204" pitchFamily="34" charset="0"/>
              </a:rPr>
              <a:t>By the end of this session, participants will be able to:</a:t>
            </a:r>
          </a:p>
          <a:p>
            <a:pPr lvl="1"/>
            <a:r>
              <a:rPr lang="en-US" sz="2000" dirty="0">
                <a:latin typeface="Calibri" panose="020F0502020204030204" pitchFamily="34" charset="0"/>
                <a:cs typeface="Calibri" panose="020F0502020204030204" pitchFamily="34" charset="0"/>
              </a:rPr>
              <a:t>Understand the background, burden and causes of Advanced HIV Disease (AHD)</a:t>
            </a:r>
            <a:endParaRPr lang="en-US" sz="1000" dirty="0">
              <a:latin typeface="Calibri" panose="020F0502020204030204" pitchFamily="34" charset="0"/>
              <a:cs typeface="Calibri" panose="020F0502020204030204" pitchFamily="34" charset="0"/>
            </a:endParaRPr>
          </a:p>
          <a:p>
            <a:pPr lvl="1"/>
            <a:r>
              <a:rPr lang="en-US" sz="2000" dirty="0">
                <a:latin typeface="Calibri" panose="020F0502020204030204" pitchFamily="34" charset="0"/>
                <a:cs typeface="Calibri" panose="020F0502020204030204" pitchFamily="34" charset="0"/>
              </a:rPr>
              <a:t>Know the components of the recommended WHO basic package of care for Advanced HIV Disease (AHD)</a:t>
            </a:r>
            <a:endParaRPr lang="en-US" sz="1000" dirty="0">
              <a:latin typeface="Calibri" panose="020F0502020204030204" pitchFamily="34" charset="0"/>
              <a:cs typeface="Calibri" panose="020F0502020204030204" pitchFamily="34" charset="0"/>
            </a:endParaRPr>
          </a:p>
          <a:p>
            <a:pPr lvl="1"/>
            <a:r>
              <a:rPr lang="en-US" sz="2000" dirty="0">
                <a:latin typeface="Calibri" panose="020F0502020204030204" pitchFamily="34" charset="0"/>
                <a:cs typeface="Calibri" panose="020F0502020204030204" pitchFamily="34" charset="0"/>
              </a:rPr>
              <a:t>Identify AHD patient with danger signs </a:t>
            </a:r>
            <a:endParaRPr lang="en-US" sz="1000" dirty="0">
              <a:latin typeface="Calibri" panose="020F0502020204030204" pitchFamily="34" charset="0"/>
              <a:cs typeface="Calibri" panose="020F0502020204030204" pitchFamily="34" charset="0"/>
            </a:endParaRPr>
          </a:p>
          <a:p>
            <a:pPr lvl="1"/>
            <a:r>
              <a:rPr lang="en-US" sz="2000" dirty="0">
                <a:latin typeface="Calibri" panose="020F0502020204030204" pitchFamily="34" charset="0"/>
                <a:cs typeface="Calibri" panose="020F0502020204030204" pitchFamily="34" charset="0"/>
              </a:rPr>
              <a:t>Understand the hub &amp; spoke AHD model of care as a recommended approach to implementation of AHD care in resource limited settings</a:t>
            </a:r>
            <a:endParaRPr lang="en-US" sz="1000" dirty="0">
              <a:latin typeface="Calibri" panose="020F0502020204030204" pitchFamily="34" charset="0"/>
              <a:cs typeface="Calibri" panose="020F0502020204030204" pitchFamily="34" charset="0"/>
            </a:endParaRPr>
          </a:p>
          <a:p>
            <a:pPr lvl="1"/>
            <a:r>
              <a:rPr lang="en-US" sz="2000" dirty="0">
                <a:latin typeface="Calibri" panose="020F0502020204030204" pitchFamily="34" charset="0"/>
                <a:cs typeface="Calibri" panose="020F0502020204030204" pitchFamily="34" charset="0"/>
              </a:rPr>
              <a:t>Appreciate the need for appropriate laboratory services to support AHD package of care </a:t>
            </a:r>
          </a:p>
        </p:txBody>
      </p:sp>
    </p:spTree>
    <p:extLst>
      <p:ext uri="{BB962C8B-B14F-4D97-AF65-F5344CB8AC3E}">
        <p14:creationId xmlns:p14="http://schemas.microsoft.com/office/powerpoint/2010/main" val="37737252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11B06616-5931-4DD0-9EE8-D7311DC02782}"/>
              </a:ext>
            </a:extLst>
          </p:cNvPr>
          <p:cNvSpPr txBox="1">
            <a:spLocks noChangeArrowheads="1"/>
          </p:cNvSpPr>
          <p:nvPr/>
        </p:nvSpPr>
        <p:spPr bwMode="gray">
          <a:xfrm>
            <a:off x="273005" y="73237"/>
            <a:ext cx="8247245" cy="914400"/>
          </a:xfrm>
          <a:prstGeom prst="rect">
            <a:avLst/>
          </a:prstGeom>
          <a:noFill/>
          <a:ln>
            <a:noFill/>
          </a:ln>
        </p:spPr>
        <p:txBody>
          <a:bodyPr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800" b="1" i="0" u="none" strike="noStrike" kern="1200" cap="none" spc="0" normalizeH="0" baseline="0" noProof="0" dirty="0">
                <a:ln>
                  <a:noFill/>
                </a:ln>
                <a:effectLst/>
                <a:uLnTx/>
                <a:uFillTx/>
                <a:latin typeface="Calibri" panose="020F0502020204030204" pitchFamily="34" charset="0"/>
                <a:ea typeface="+mj-ea"/>
              </a:rPr>
              <a:t>ART has scaled up dramatically since 2000, reaching over 21M people living with HIV (PLHIV) in 2018</a:t>
            </a:r>
            <a:endParaRPr kumimoji="0" lang="en-US" sz="2800" b="1" i="0" u="none" strike="noStrike" kern="1200" cap="none" spc="0" normalizeH="0" baseline="0" noProof="0" dirty="0">
              <a:ln>
                <a:noFill/>
              </a:ln>
              <a:effectLst/>
              <a:uLnTx/>
              <a:uFillTx/>
              <a:latin typeface="Calibri" panose="020F0502020204030204"/>
              <a:ea typeface="+mj-ea"/>
              <a:cs typeface="Calibri" panose="020F0502020204030204" pitchFamily="34" charset="0"/>
            </a:endParaRPr>
          </a:p>
        </p:txBody>
      </p:sp>
      <p:sp>
        <p:nvSpPr>
          <p:cNvPr id="16" name="Rectangle 7">
            <a:extLst>
              <a:ext uri="{FF2B5EF4-FFF2-40B4-BE49-F238E27FC236}">
                <a16:creationId xmlns:a16="http://schemas.microsoft.com/office/drawing/2014/main" id="{C8236F01-77D5-42DD-ADCF-239AC0600FFD}"/>
              </a:ext>
            </a:extLst>
          </p:cNvPr>
          <p:cNvSpPr>
            <a:spLocks noChangeArrowheads="1"/>
          </p:cNvSpPr>
          <p:nvPr/>
        </p:nvSpPr>
        <p:spPr bwMode="auto">
          <a:xfrm>
            <a:off x="395536" y="1617825"/>
            <a:ext cx="4176463" cy="523220"/>
          </a:xfrm>
          <a:prstGeom prst="rect">
            <a:avLst/>
          </a:prstGeom>
          <a:noFill/>
          <a:ln w="9525">
            <a:noFill/>
            <a:miter lim="800000"/>
            <a:headEnd/>
            <a:tailEnd/>
          </a:ln>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Historical scale up of PLHIV on ART in low- and middle-income countries (LMICs)</a:t>
            </a:r>
          </a:p>
        </p:txBody>
      </p:sp>
      <p:sp>
        <p:nvSpPr>
          <p:cNvPr id="17" name="Text Box 10">
            <a:extLst>
              <a:ext uri="{FF2B5EF4-FFF2-40B4-BE49-F238E27FC236}">
                <a16:creationId xmlns:a16="http://schemas.microsoft.com/office/drawing/2014/main" id="{8942512F-B7C2-4DDA-B00D-3286DDF74A72}"/>
              </a:ext>
            </a:extLst>
          </p:cNvPr>
          <p:cNvSpPr txBox="1">
            <a:spLocks noChangeArrowheads="1"/>
          </p:cNvSpPr>
          <p:nvPr/>
        </p:nvSpPr>
        <p:spPr bwMode="auto">
          <a:xfrm>
            <a:off x="4011" y="6350169"/>
            <a:ext cx="8651166" cy="507831"/>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Source: WHO/UNAIDS for historical estimates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Note: 2010-2018 ART coverage figures calculated for LMICs using 2019 World Bank Income Classifications and UNAIDS </a:t>
            </a:r>
            <a:r>
              <a:rPr kumimoji="0" lang="en-US" sz="9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AIDSinfo</a:t>
            </a: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database, accessed August 29</a:t>
            </a:r>
            <a:r>
              <a:rPr kumimoji="0" 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2019 (only includes countries with both ART and PLHIV numbers reported)</a:t>
            </a:r>
          </a:p>
        </p:txBody>
      </p:sp>
      <p:sp>
        <p:nvSpPr>
          <p:cNvPr id="18" name="TextBox 17">
            <a:extLst>
              <a:ext uri="{FF2B5EF4-FFF2-40B4-BE49-F238E27FC236}">
                <a16:creationId xmlns:a16="http://schemas.microsoft.com/office/drawing/2014/main" id="{B94DED0D-243A-46BF-B16C-731B17446050}"/>
              </a:ext>
            </a:extLst>
          </p:cNvPr>
          <p:cNvSpPr txBox="1"/>
          <p:nvPr/>
        </p:nvSpPr>
        <p:spPr>
          <a:xfrm rot="16200000">
            <a:off x="-920366" y="3390845"/>
            <a:ext cx="2725298" cy="338554"/>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Number of PLHIV on ART (millions</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cxnSp>
        <p:nvCxnSpPr>
          <p:cNvPr id="19" name="Straight Connector 18">
            <a:extLst>
              <a:ext uri="{FF2B5EF4-FFF2-40B4-BE49-F238E27FC236}">
                <a16:creationId xmlns:a16="http://schemas.microsoft.com/office/drawing/2014/main" id="{4D737550-CCE9-4837-B880-1EA1BD832BC6}"/>
              </a:ext>
            </a:extLst>
          </p:cNvPr>
          <p:cNvCxnSpPr>
            <a:cxnSpLocks/>
          </p:cNvCxnSpPr>
          <p:nvPr/>
        </p:nvCxnSpPr>
        <p:spPr bwMode="auto">
          <a:xfrm flipH="1">
            <a:off x="4558928" y="1707795"/>
            <a:ext cx="1" cy="4529517"/>
          </a:xfrm>
          <a:prstGeom prst="line">
            <a:avLst/>
          </a:prstGeom>
          <a:noFill/>
          <a:ln w="19050" cap="flat" cmpd="sng" algn="ctr">
            <a:solidFill>
              <a:schemeClr val="accent4"/>
            </a:solidFill>
            <a:prstDash val="lgDashDot"/>
            <a:round/>
            <a:headEnd type="none" w="med" len="med"/>
            <a:tailEnd type="none" w="med" len="med"/>
          </a:ln>
          <a:effectLst/>
        </p:spPr>
      </p:cxnSp>
      <p:graphicFrame>
        <p:nvGraphicFramePr>
          <p:cNvPr id="20" name="Chart 19">
            <a:extLst>
              <a:ext uri="{FF2B5EF4-FFF2-40B4-BE49-F238E27FC236}">
                <a16:creationId xmlns:a16="http://schemas.microsoft.com/office/drawing/2014/main" id="{9D7BE183-6108-4222-A67D-2DB1DD814CB5}"/>
              </a:ext>
            </a:extLst>
          </p:cNvPr>
          <p:cNvGraphicFramePr/>
          <p:nvPr>
            <p:extLst>
              <p:ext uri="{D42A27DB-BD31-4B8C-83A1-F6EECF244321}">
                <p14:modId xmlns:p14="http://schemas.microsoft.com/office/powerpoint/2010/main" val="1836294520"/>
              </p:ext>
            </p:extLst>
          </p:nvPr>
        </p:nvGraphicFramePr>
        <p:xfrm>
          <a:off x="626047" y="2068944"/>
          <a:ext cx="3613514" cy="370492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hart 8">
            <a:extLst>
              <a:ext uri="{FF2B5EF4-FFF2-40B4-BE49-F238E27FC236}">
                <a16:creationId xmlns:a16="http://schemas.microsoft.com/office/drawing/2014/main" id="{382463C7-2C8D-40C5-A5EE-7D993D767561}"/>
              </a:ext>
            </a:extLst>
          </p:cNvPr>
          <p:cNvGraphicFramePr/>
          <p:nvPr>
            <p:extLst>
              <p:ext uri="{D42A27DB-BD31-4B8C-83A1-F6EECF244321}">
                <p14:modId xmlns:p14="http://schemas.microsoft.com/office/powerpoint/2010/main" val="2983758090"/>
              </p:ext>
            </p:extLst>
          </p:nvPr>
        </p:nvGraphicFramePr>
        <p:xfrm>
          <a:off x="4788024" y="2068944"/>
          <a:ext cx="4248461" cy="3952344"/>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Box 14">
            <a:extLst>
              <a:ext uri="{FF2B5EF4-FFF2-40B4-BE49-F238E27FC236}">
                <a16:creationId xmlns:a16="http://schemas.microsoft.com/office/drawing/2014/main" id="{DB77FADB-5EA7-4609-89CC-3DFD18ABFF88}"/>
              </a:ext>
            </a:extLst>
          </p:cNvPr>
          <p:cNvSpPr txBox="1"/>
          <p:nvPr/>
        </p:nvSpPr>
        <p:spPr>
          <a:xfrm>
            <a:off x="4933481" y="1629018"/>
            <a:ext cx="3899203" cy="523220"/>
          </a:xfrm>
          <a:prstGeom prst="rect">
            <a:avLst/>
          </a:prstGeom>
          <a:noFill/>
        </p:spPr>
        <p:txBody>
          <a:bodyPr wrap="square" l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prstClr val="black"/>
                </a:solidFill>
                <a:effectLst/>
                <a:uLnTx/>
                <a:uFillTx/>
                <a:latin typeface="Calibri" panose="020F0502020204030204" pitchFamily="34" charset="0"/>
                <a:ea typeface="+mn-ea"/>
                <a:cs typeface="+mn-cs"/>
              </a:rPr>
              <a:t>Number of AIDS-related deaths, global, 1990–2017 and 2020 target</a:t>
            </a:r>
            <a:endParaRPr kumimoji="0" lang="en-GB" sz="1400" b="1" i="1"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2" name="Callout: Right Arrow 1">
            <a:extLst>
              <a:ext uri="{FF2B5EF4-FFF2-40B4-BE49-F238E27FC236}">
                <a16:creationId xmlns:a16="http://schemas.microsoft.com/office/drawing/2014/main" id="{42F03D62-070C-47E5-86F9-7C5876D353CD}"/>
              </a:ext>
            </a:extLst>
          </p:cNvPr>
          <p:cNvSpPr/>
          <p:nvPr/>
        </p:nvSpPr>
        <p:spPr>
          <a:xfrm rot="5400000">
            <a:off x="8385968" y="4007522"/>
            <a:ext cx="461663" cy="888798"/>
          </a:xfrm>
          <a:prstGeom prst="rightArrowCallou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818573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11B06616-5931-4DD0-9EE8-D7311DC02782}"/>
              </a:ext>
            </a:extLst>
          </p:cNvPr>
          <p:cNvSpPr txBox="1">
            <a:spLocks noChangeArrowheads="1"/>
          </p:cNvSpPr>
          <p:nvPr/>
        </p:nvSpPr>
        <p:spPr bwMode="gray">
          <a:xfrm>
            <a:off x="466620" y="216255"/>
            <a:ext cx="7849796" cy="891804"/>
          </a:xfrm>
          <a:prstGeom prst="rect">
            <a:avLst/>
          </a:prstGeom>
          <a:noFill/>
          <a:ln>
            <a:noFill/>
          </a:ln>
        </p:spPr>
        <p:txBody>
          <a:bodyPr anchor="ctr">
            <a:noAutofit/>
          </a:bodyPr>
          <a:lstStyle>
            <a:defPPr>
              <a:defRPr lang="en-US"/>
            </a:defPPr>
            <a:lvl1pPr marR="0" lvl="0" indent="0" fontAlgn="auto">
              <a:lnSpc>
                <a:spcPct val="100000"/>
              </a:lnSpc>
              <a:spcBef>
                <a:spcPts val="600"/>
              </a:spcBef>
              <a:spcAft>
                <a:spcPts val="0"/>
              </a:spcAft>
              <a:buClrTx/>
              <a:buSzTx/>
              <a:buFontTx/>
              <a:buNone/>
              <a:tabLst/>
              <a:defRPr kumimoji="0" sz="2000" b="1" i="0" u="none" strike="noStrike" cap="none" spc="0" normalizeH="0" baseline="0">
                <a:ln>
                  <a:noFill/>
                </a:ln>
                <a:effectLst/>
                <a:uLnTx/>
                <a:uFillTx/>
                <a:latin typeface="Calibri" panose="020F0502020204030204" pitchFamily="34" charset="0"/>
                <a:ea typeface="+mj-ea"/>
                <a:cs typeface="+mj-cs"/>
              </a:defRPr>
            </a:lvl1pPr>
          </a:lstStyle>
          <a:p>
            <a:r>
              <a:rPr lang="en-US" sz="2800" dirty="0"/>
              <a:t>Nigeria ART coverage and AIDS-related deaths </a:t>
            </a:r>
          </a:p>
        </p:txBody>
      </p:sp>
      <p:sp>
        <p:nvSpPr>
          <p:cNvPr id="16" name="Rectangle 7">
            <a:extLst>
              <a:ext uri="{FF2B5EF4-FFF2-40B4-BE49-F238E27FC236}">
                <a16:creationId xmlns:a16="http://schemas.microsoft.com/office/drawing/2014/main" id="{C8236F01-77D5-42DD-ADCF-239AC0600FFD}"/>
              </a:ext>
            </a:extLst>
          </p:cNvPr>
          <p:cNvSpPr>
            <a:spLocks noChangeArrowheads="1"/>
          </p:cNvSpPr>
          <p:nvPr/>
        </p:nvSpPr>
        <p:spPr bwMode="auto">
          <a:xfrm>
            <a:off x="745661" y="1633872"/>
            <a:ext cx="3960438" cy="307777"/>
          </a:xfrm>
          <a:prstGeom prst="rect">
            <a:avLst/>
          </a:prstGeom>
          <a:noFill/>
          <a:ln w="9525">
            <a:noFill/>
            <a:miter lim="800000"/>
            <a:headEnd/>
            <a:tailEnd/>
          </a:ln>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Historical scale up of PLHIV on ART in Nigeria </a:t>
            </a:r>
          </a:p>
        </p:txBody>
      </p:sp>
      <p:sp>
        <p:nvSpPr>
          <p:cNvPr id="17" name="Text Box 10">
            <a:extLst>
              <a:ext uri="{FF2B5EF4-FFF2-40B4-BE49-F238E27FC236}">
                <a16:creationId xmlns:a16="http://schemas.microsoft.com/office/drawing/2014/main" id="{8942512F-B7C2-4DDA-B00D-3286DDF74A72}"/>
              </a:ext>
            </a:extLst>
          </p:cNvPr>
          <p:cNvSpPr txBox="1">
            <a:spLocks noChangeArrowheads="1"/>
          </p:cNvSpPr>
          <p:nvPr/>
        </p:nvSpPr>
        <p:spPr bwMode="auto">
          <a:xfrm>
            <a:off x="4011" y="6366520"/>
            <a:ext cx="8651166" cy="230832"/>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Source: NASCP</a:t>
            </a:r>
          </a:p>
        </p:txBody>
      </p:sp>
      <p:graphicFrame>
        <p:nvGraphicFramePr>
          <p:cNvPr id="20" name="Chart 19">
            <a:extLst>
              <a:ext uri="{FF2B5EF4-FFF2-40B4-BE49-F238E27FC236}">
                <a16:creationId xmlns:a16="http://schemas.microsoft.com/office/drawing/2014/main" id="{9D7BE183-6108-4222-A67D-2DB1DD814CB5}"/>
              </a:ext>
            </a:extLst>
          </p:cNvPr>
          <p:cNvGraphicFramePr/>
          <p:nvPr>
            <p:extLst>
              <p:ext uri="{D42A27DB-BD31-4B8C-83A1-F6EECF244321}">
                <p14:modId xmlns:p14="http://schemas.microsoft.com/office/powerpoint/2010/main" val="870755206"/>
              </p:ext>
            </p:extLst>
          </p:nvPr>
        </p:nvGraphicFramePr>
        <p:xfrm>
          <a:off x="611562" y="1676399"/>
          <a:ext cx="3672406" cy="4416889"/>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4087B7B2-E250-4CBD-8EF4-E5B47D31E554}"/>
              </a:ext>
            </a:extLst>
          </p:cNvPr>
          <p:cNvSpPr txBox="1"/>
          <p:nvPr/>
        </p:nvSpPr>
        <p:spPr>
          <a:xfrm rot="16200000">
            <a:off x="-880933" y="3553488"/>
            <a:ext cx="2725298" cy="276999"/>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Number of PLHIV on ART (millions)</a:t>
            </a:r>
          </a:p>
        </p:txBody>
      </p:sp>
      <p:cxnSp>
        <p:nvCxnSpPr>
          <p:cNvPr id="10" name="Straight Connector 9">
            <a:extLst>
              <a:ext uri="{FF2B5EF4-FFF2-40B4-BE49-F238E27FC236}">
                <a16:creationId xmlns:a16="http://schemas.microsoft.com/office/drawing/2014/main" id="{8EFD0DD0-3BB5-4917-B8A0-35644186B2D3}"/>
              </a:ext>
            </a:extLst>
          </p:cNvPr>
          <p:cNvCxnSpPr>
            <a:cxnSpLocks/>
          </p:cNvCxnSpPr>
          <p:nvPr/>
        </p:nvCxnSpPr>
        <p:spPr bwMode="auto">
          <a:xfrm flipH="1">
            <a:off x="4572000" y="1700808"/>
            <a:ext cx="45065" cy="4514585"/>
          </a:xfrm>
          <a:prstGeom prst="line">
            <a:avLst/>
          </a:prstGeom>
          <a:noFill/>
          <a:ln w="19050" cap="flat" cmpd="sng" algn="ctr">
            <a:solidFill>
              <a:schemeClr val="accent4"/>
            </a:solidFill>
            <a:prstDash val="lgDashDot"/>
            <a:round/>
            <a:headEnd type="none" w="med" len="med"/>
            <a:tailEnd type="none" w="med" len="med"/>
          </a:ln>
          <a:effectLst/>
        </p:spPr>
      </p:cxnSp>
      <p:graphicFrame>
        <p:nvGraphicFramePr>
          <p:cNvPr id="12" name="Chart 11">
            <a:extLst>
              <a:ext uri="{FF2B5EF4-FFF2-40B4-BE49-F238E27FC236}">
                <a16:creationId xmlns:a16="http://schemas.microsoft.com/office/drawing/2014/main" id="{D466730B-64C7-4C1F-81EB-6AB930B10345}"/>
              </a:ext>
            </a:extLst>
          </p:cNvPr>
          <p:cNvGraphicFramePr/>
          <p:nvPr>
            <p:extLst>
              <p:ext uri="{D42A27DB-BD31-4B8C-83A1-F6EECF244321}">
                <p14:modId xmlns:p14="http://schemas.microsoft.com/office/powerpoint/2010/main" val="1326488261"/>
              </p:ext>
            </p:extLst>
          </p:nvPr>
        </p:nvGraphicFramePr>
        <p:xfrm>
          <a:off x="4795133" y="1830026"/>
          <a:ext cx="3867151" cy="4263262"/>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a:extLst>
              <a:ext uri="{FF2B5EF4-FFF2-40B4-BE49-F238E27FC236}">
                <a16:creationId xmlns:a16="http://schemas.microsoft.com/office/drawing/2014/main" id="{8F857484-CF85-45D7-93BC-E705094D8103}"/>
              </a:ext>
            </a:extLst>
          </p:cNvPr>
          <p:cNvSpPr txBox="1"/>
          <p:nvPr/>
        </p:nvSpPr>
        <p:spPr>
          <a:xfrm>
            <a:off x="5132834" y="1633872"/>
            <a:ext cx="4011166" cy="307777"/>
          </a:xfrm>
          <a:prstGeom prst="rect">
            <a:avLst/>
          </a:prstGeom>
          <a:noFill/>
        </p:spPr>
        <p:txBody>
          <a:bodyPr wrap="square" l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prstClr val="black"/>
                </a:solidFill>
                <a:effectLst/>
                <a:uLnTx/>
                <a:uFillTx/>
                <a:latin typeface="Calibri" panose="020F0502020204030204" pitchFamily="34" charset="0"/>
                <a:ea typeface="+mn-ea"/>
                <a:cs typeface="+mn-cs"/>
              </a:rPr>
              <a:t>Estimated AIDS-related deaths in Nigeria </a:t>
            </a:r>
            <a:endParaRPr kumimoji="0" lang="en-GB" sz="1400" b="1" i="1"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5081885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95536" y="139230"/>
            <a:ext cx="9144000" cy="1008530"/>
          </a:xfrm>
          <a:noFill/>
          <a:ln>
            <a:noFill/>
          </a:ln>
        </p:spPr>
        <p:txBody>
          <a:bodyPr anchor="ctr">
            <a:noAutofit/>
          </a:bodyPr>
          <a:lstStyle/>
          <a:p>
            <a:pPr eaLnBrk="1" fontAlgn="auto" hangingPunct="1">
              <a:spcBef>
                <a:spcPts val="600"/>
              </a:spcBef>
              <a:spcAft>
                <a:spcPts val="0"/>
              </a:spcAft>
            </a:pPr>
            <a:r>
              <a:rPr lang="en-US" sz="2800" kern="1200" dirty="0">
                <a:solidFill>
                  <a:schemeClr val="tx1"/>
                </a:solidFill>
                <a:effectLst/>
                <a:latin typeface="Calibri" panose="020F0502020204030204" pitchFamily="34" charset="0"/>
              </a:rPr>
              <a:t>AIDS-related mortality is due to a number of factors</a:t>
            </a:r>
          </a:p>
        </p:txBody>
      </p:sp>
      <p:sp>
        <p:nvSpPr>
          <p:cNvPr id="2" name="AutoShape 4" descr="Image result for immy crag lf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mn-ea"/>
              <a:cs typeface="+mn-cs"/>
            </a:endParaRPr>
          </a:p>
        </p:txBody>
      </p:sp>
      <p:sp>
        <p:nvSpPr>
          <p:cNvPr id="11" name="TextBox 10"/>
          <p:cNvSpPr txBox="1"/>
          <p:nvPr/>
        </p:nvSpPr>
        <p:spPr>
          <a:xfrm>
            <a:off x="510449" y="5805264"/>
            <a:ext cx="766195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sym typeface="Wingdings" panose="05000000000000000000" pitchFamily="2" charset="2"/>
              </a:rPr>
              <a:t> All  contribute to  HIV disease progression </a:t>
            </a:r>
            <a:r>
              <a:rPr kumimoji="0" lang="en-US" sz="2400" b="1" u="none" strike="noStrike" kern="1200" cap="none" spc="0" normalizeH="0" baseline="0" noProof="0" dirty="0">
                <a:ln>
                  <a:noFill/>
                </a:ln>
                <a:solidFill>
                  <a:prstClr val="black"/>
                </a:solidFill>
                <a:effectLst/>
                <a:uLnTx/>
                <a:uFillTx/>
                <a:latin typeface="Calibri" panose="020F0502020204030204" pitchFamily="34" charset="0"/>
                <a:ea typeface="+mn-ea"/>
                <a:cs typeface="+mn-cs"/>
                <a:sym typeface="Wingdings" panose="05000000000000000000" pitchFamily="2" charset="2"/>
              </a:rPr>
              <a:t>and AHD</a:t>
            </a:r>
            <a:endParaRPr kumimoji="0" lang="en-US" sz="2400" b="1"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12" name="Rectangle 11"/>
          <p:cNvSpPr/>
          <p:nvPr/>
        </p:nvSpPr>
        <p:spPr>
          <a:xfrm>
            <a:off x="607724" y="1607693"/>
            <a:ext cx="7514602"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Why has progress in reducing mortality stalled?</a:t>
            </a:r>
          </a:p>
        </p:txBody>
      </p:sp>
      <p:grpSp>
        <p:nvGrpSpPr>
          <p:cNvPr id="5" name="Group 4">
            <a:extLst>
              <a:ext uri="{FF2B5EF4-FFF2-40B4-BE49-F238E27FC236}">
                <a16:creationId xmlns:a16="http://schemas.microsoft.com/office/drawing/2014/main" id="{CC34F37E-1DA4-4CCF-A86A-53D816E819DC}"/>
              </a:ext>
            </a:extLst>
          </p:cNvPr>
          <p:cNvGrpSpPr/>
          <p:nvPr/>
        </p:nvGrpSpPr>
        <p:grpSpPr>
          <a:xfrm>
            <a:off x="472422" y="2459076"/>
            <a:ext cx="7846830" cy="3046988"/>
            <a:chOff x="327463" y="2334563"/>
            <a:chExt cx="7321928" cy="3310835"/>
          </a:xfrm>
        </p:grpSpPr>
        <p:sp>
          <p:nvSpPr>
            <p:cNvPr id="4" name="TextBox 3"/>
            <p:cNvSpPr txBox="1"/>
            <p:nvPr/>
          </p:nvSpPr>
          <p:spPr>
            <a:xfrm>
              <a:off x="460375" y="2334563"/>
              <a:ext cx="7189016" cy="3310835"/>
            </a:xfrm>
            <a:prstGeom prst="rect">
              <a:avLst/>
            </a:prstGeom>
            <a:noFill/>
          </p:spPr>
          <p:txBody>
            <a:bodyPr wrap="square" rtlCol="0">
              <a:spAutoFit/>
            </a:bodyPr>
            <a:lstStyle/>
            <a:p>
              <a:pPr marL="914400" marR="0" lvl="2"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Delayed HIV diagnosis</a:t>
              </a:r>
            </a:p>
            <a:p>
              <a:pPr marL="914400" marR="0" lvl="2"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a:p>
              <a:pPr marL="914400" marR="0" lvl="2"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Delayed enrollment in care and ART initiation</a:t>
              </a:r>
            </a:p>
            <a:p>
              <a:pPr marL="914400" marR="0" lvl="2"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a:p>
              <a:pPr marL="914400" marR="0" lvl="2"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Patient abandoning care and loss-to-follow up</a:t>
              </a:r>
            </a:p>
            <a:p>
              <a:pPr marL="914400" marR="0" lvl="2"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a:p>
              <a:pPr marL="914400" marR="0" lvl="2"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Treatment failure due to non-adherence and drug resistance </a:t>
              </a:r>
            </a:p>
            <a:p>
              <a:pPr lvl="0">
                <a:defRPr/>
              </a:pPr>
              <a:endParaRPr lang="en-US" dirty="0">
                <a:solidFill>
                  <a:prstClr val="black"/>
                </a:solidFill>
                <a:latin typeface="Calibri" panose="020F0502020204030204" pitchFamily="34" charset="0"/>
              </a:endParaRPr>
            </a:p>
            <a:p>
              <a:pPr lvl="0">
                <a:defRPr/>
              </a:pPr>
              <a:r>
                <a:rPr lang="en-US" dirty="0">
                  <a:solidFill>
                    <a:srgbClr val="FF0000"/>
                  </a:solidFill>
                  <a:latin typeface="Calibri" panose="020F0502020204030204" pitchFamily="34" charset="0"/>
                </a:rPr>
                <a:t>	</a:t>
              </a:r>
              <a:r>
                <a:rPr lang="en-US" sz="2000" dirty="0">
                  <a:solidFill>
                    <a:prstClr val="black"/>
                  </a:solidFill>
                  <a:latin typeface="Calibri" panose="020F0502020204030204" pitchFamily="34" charset="0"/>
                </a:rPr>
                <a:t>Non-availability of diagnostics and treatment for some 	opportunistic infections </a:t>
              </a: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11960" t="8171" r="5972" b="7762"/>
            <a:stretch/>
          </p:blipFill>
          <p:spPr>
            <a:xfrm>
              <a:off x="356784" y="2972673"/>
              <a:ext cx="582328" cy="448010"/>
            </a:xfrm>
            <a:prstGeom prst="rect">
              <a:avLst/>
            </a:prstGeom>
          </p:spPr>
        </p:pic>
        <p:pic>
          <p:nvPicPr>
            <p:cNvPr id="8" name="Picture 7">
              <a:extLst>
                <a:ext uri="{FF2B5EF4-FFF2-40B4-BE49-F238E27FC236}">
                  <a16:creationId xmlns:a16="http://schemas.microsoft.com/office/drawing/2014/main" id="{CA9FF293-C35E-6A48-9C28-83E711F9960C}"/>
                </a:ext>
              </a:extLst>
            </p:cNvPr>
            <p:cNvPicPr>
              <a:picLocks noChangeAspect="1"/>
            </p:cNvPicPr>
            <p:nvPr/>
          </p:nvPicPr>
          <p:blipFill>
            <a:blip r:embed="rId4"/>
            <a:stretch>
              <a:fillRect/>
            </a:stretch>
          </p:blipFill>
          <p:spPr>
            <a:xfrm>
              <a:off x="446557" y="4360008"/>
              <a:ext cx="467237" cy="306137"/>
            </a:xfrm>
            <a:prstGeom prst="rect">
              <a:avLst/>
            </a:prstGeom>
          </p:spPr>
        </p:pic>
        <p:pic>
          <p:nvPicPr>
            <p:cNvPr id="9" name="Picture 8">
              <a:extLst>
                <a:ext uri="{FF2B5EF4-FFF2-40B4-BE49-F238E27FC236}">
                  <a16:creationId xmlns:a16="http://schemas.microsoft.com/office/drawing/2014/main" id="{E72C91CF-37FF-C44E-B51A-E0DA4CC5BAE1}"/>
                </a:ext>
              </a:extLst>
            </p:cNvPr>
            <p:cNvPicPr>
              <a:picLocks noChangeAspect="1"/>
            </p:cNvPicPr>
            <p:nvPr/>
          </p:nvPicPr>
          <p:blipFill rotWithShape="1">
            <a:blip r:embed="rId5">
              <a:biLevel thresh="25000"/>
            </a:blip>
            <a:srcRect l="13971" r="13712"/>
            <a:stretch/>
          </p:blipFill>
          <p:spPr>
            <a:xfrm>
              <a:off x="327463" y="2388004"/>
              <a:ext cx="830226" cy="448010"/>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9324535">
              <a:off x="349021" y="3787785"/>
              <a:ext cx="529825" cy="205120"/>
            </a:xfrm>
            <a:prstGeom prst="rect">
              <a:avLst/>
            </a:prstGeom>
          </p:spPr>
        </p:pic>
        <p:pic>
          <p:nvPicPr>
            <p:cNvPr id="15" name="Picture 14">
              <a:extLst>
                <a:ext uri="{FF2B5EF4-FFF2-40B4-BE49-F238E27FC236}">
                  <a16:creationId xmlns:a16="http://schemas.microsoft.com/office/drawing/2014/main" id="{760473C6-30C0-4332-A813-4A7A32CC1F0F}"/>
                </a:ext>
              </a:extLst>
            </p:cNvPr>
            <p:cNvPicPr>
              <a:picLocks noChangeAspect="1"/>
            </p:cNvPicPr>
            <p:nvPr/>
          </p:nvPicPr>
          <p:blipFill>
            <a:blip r:embed="rId7" cstate="print">
              <a:biLevel thresh="75000"/>
              <a:extLst>
                <a:ext uri="{28A0092B-C50C-407E-A947-70E740481C1C}">
                  <a14:useLocalDpi xmlns:a14="http://schemas.microsoft.com/office/drawing/2010/main" val="0"/>
                </a:ext>
              </a:extLst>
            </a:blip>
            <a:stretch>
              <a:fillRect/>
            </a:stretch>
          </p:blipFill>
          <p:spPr>
            <a:xfrm rot="5400000">
              <a:off x="489127" y="4920691"/>
              <a:ext cx="448010" cy="712699"/>
            </a:xfrm>
            <a:prstGeom prst="rect">
              <a:avLst/>
            </a:prstGeom>
          </p:spPr>
        </p:pic>
      </p:grpSp>
    </p:spTree>
    <p:extLst>
      <p:ext uri="{BB962C8B-B14F-4D97-AF65-F5344CB8AC3E}">
        <p14:creationId xmlns:p14="http://schemas.microsoft.com/office/powerpoint/2010/main" val="32310534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6491" y="170417"/>
            <a:ext cx="8217877" cy="914400"/>
          </a:xfrm>
          <a:noFill/>
          <a:ln w="9525" algn="ctr">
            <a:noFill/>
            <a:miter lim="800000"/>
            <a:headEnd/>
            <a:tailEnd/>
          </a:ln>
          <a:effectLst/>
        </p:spPr>
        <p:txBody>
          <a:bodyPr vert="horz" wrap="square" lIns="91376" tIns="45688" rIns="91376" bIns="45688" numCol="1" anchor="ctr" anchorCtr="0" compatLnSpc="1">
            <a:prstTxWarp prst="textNoShape">
              <a:avLst/>
            </a:prstTxWarp>
            <a:noAutofit/>
          </a:bodyPr>
          <a:lstStyle/>
          <a:p>
            <a:pPr algn="l" fontAlgn="base">
              <a:spcAft>
                <a:spcPct val="0"/>
              </a:spcAft>
            </a:pPr>
            <a:r>
              <a:rPr lang="en-US" sz="2800" b="1" dirty="0">
                <a:solidFill>
                  <a:schemeClr val="tx1"/>
                </a:solidFill>
                <a:effectLst/>
                <a:latin typeface="Calibri"/>
                <a:cs typeface="Calibri"/>
              </a:rPr>
              <a:t>Clinically, AHD is characterized by weakened immune systems</a:t>
            </a:r>
          </a:p>
        </p:txBody>
      </p:sp>
      <p:sp>
        <p:nvSpPr>
          <p:cNvPr id="6" name="Content Placeholder 2">
            <a:extLst>
              <a:ext uri="{FF2B5EF4-FFF2-40B4-BE49-F238E27FC236}">
                <a16:creationId xmlns:a16="http://schemas.microsoft.com/office/drawing/2014/main" id="{4D1541C1-DC61-7946-9B6C-9157C8E9BB34}"/>
              </a:ext>
            </a:extLst>
          </p:cNvPr>
          <p:cNvSpPr>
            <a:spLocks noGrp="1"/>
          </p:cNvSpPr>
          <p:nvPr>
            <p:ph idx="1"/>
          </p:nvPr>
        </p:nvSpPr>
        <p:spPr>
          <a:xfrm>
            <a:off x="873112" y="1844824"/>
            <a:ext cx="8137419" cy="2907055"/>
          </a:xfrm>
        </p:spPr>
        <p:txBody>
          <a:bodyPr>
            <a:noAutofit/>
          </a:bodyPr>
          <a:lstStyle/>
          <a:p>
            <a:pPr>
              <a:buClrTx/>
              <a:buFont typeface="Wingdings" panose="05000000000000000000" pitchFamily="2" charset="2"/>
              <a:buChar char="q"/>
            </a:pPr>
            <a:r>
              <a:rPr lang="en-US" sz="2000" dirty="0">
                <a:latin typeface="Calibri" panose="020F0502020204030204" pitchFamily="34" charset="0"/>
                <a:cs typeface="Calibri" panose="020F0502020204030204" pitchFamily="34" charset="0"/>
              </a:rPr>
              <a:t>HIV infection is characterized by</a:t>
            </a:r>
            <a:r>
              <a:rPr lang="en-US" sz="2000" b="1" dirty="0">
                <a:latin typeface="Calibri" panose="020F0502020204030204" pitchFamily="34" charset="0"/>
                <a:cs typeface="Calibri" panose="020F0502020204030204" pitchFamily="34" charset="0"/>
              </a:rPr>
              <a:t> depletion of the CD4+ lymphocyte</a:t>
            </a:r>
            <a:r>
              <a:rPr lang="en-US" sz="2000" dirty="0">
                <a:latin typeface="Calibri" panose="020F0502020204030204" pitchFamily="34" charset="0"/>
                <a:cs typeface="Calibri" panose="020F0502020204030204" pitchFamily="34" charset="0"/>
              </a:rPr>
              <a:t>, the primary coordinator of the immune system</a:t>
            </a:r>
          </a:p>
          <a:p>
            <a:pPr>
              <a:buClrTx/>
              <a:buFont typeface="Wingdings" panose="05000000000000000000" pitchFamily="2" charset="2"/>
              <a:buChar char="q"/>
            </a:pPr>
            <a:endParaRPr lang="en-US" sz="2000" dirty="0">
              <a:latin typeface="Calibri" panose="020F0502020204030204" pitchFamily="34" charset="0"/>
              <a:cs typeface="Calibri" panose="020F0502020204030204" pitchFamily="34" charset="0"/>
            </a:endParaRPr>
          </a:p>
          <a:p>
            <a:pPr>
              <a:buClrTx/>
              <a:buFont typeface="Wingdings" panose="05000000000000000000" pitchFamily="2" charset="2"/>
              <a:buChar char="q"/>
            </a:pPr>
            <a:r>
              <a:rPr lang="en-US" sz="2000" dirty="0">
                <a:latin typeface="Calibri" panose="020F0502020204030204" pitchFamily="34" charset="0"/>
                <a:cs typeface="Calibri" panose="020F0502020204030204" pitchFamily="34" charset="0"/>
              </a:rPr>
              <a:t>While the </a:t>
            </a:r>
            <a:r>
              <a:rPr lang="en-US" sz="2000" b="1" dirty="0">
                <a:latin typeface="Calibri" panose="020F0502020204030204" pitchFamily="34" charset="0"/>
                <a:cs typeface="Calibri" panose="020F0502020204030204" pitchFamily="34" charset="0"/>
              </a:rPr>
              <a:t>body can replace destroyed CD4+ cells</a:t>
            </a:r>
            <a:r>
              <a:rPr lang="en-US" sz="2000" dirty="0">
                <a:latin typeface="Calibri" panose="020F0502020204030204" pitchFamily="34" charset="0"/>
                <a:cs typeface="Calibri" panose="020F0502020204030204" pitchFamily="34" charset="0"/>
              </a:rPr>
              <a:t>, </a:t>
            </a:r>
            <a:r>
              <a:rPr lang="en-US" sz="2000" b="1" dirty="0">
                <a:latin typeface="Calibri" panose="020F0502020204030204" pitchFamily="34" charset="0"/>
                <a:cs typeface="Calibri" panose="020F0502020204030204" pitchFamily="34" charset="0"/>
              </a:rPr>
              <a:t>over time this ability is progressively degraded</a:t>
            </a:r>
            <a:r>
              <a:rPr lang="en-US" sz="2000" dirty="0">
                <a:latin typeface="Calibri" panose="020F0502020204030204" pitchFamily="34" charset="0"/>
                <a:cs typeface="Calibri" panose="020F0502020204030204" pitchFamily="34" charset="0"/>
              </a:rPr>
              <a:t>, leading to:</a:t>
            </a:r>
          </a:p>
          <a:p>
            <a:pPr lvl="1">
              <a:buFont typeface="Courier New" panose="02070309020205020404" pitchFamily="49" charset="0"/>
              <a:buChar char="o"/>
            </a:pPr>
            <a:r>
              <a:rPr lang="en-US" sz="1800" dirty="0">
                <a:latin typeface="Calibri" panose="020F0502020204030204" pitchFamily="34" charset="0"/>
                <a:cs typeface="Calibri" panose="020F0502020204030204" pitchFamily="34" charset="0"/>
              </a:rPr>
              <a:t>Decreased numbers of circulating CD4+ cells</a:t>
            </a:r>
          </a:p>
          <a:p>
            <a:pPr lvl="1">
              <a:buFont typeface="Courier New" panose="02070309020205020404" pitchFamily="49" charset="0"/>
              <a:buChar char="o"/>
            </a:pPr>
            <a:r>
              <a:rPr lang="en-US" sz="1800" dirty="0">
                <a:latin typeface="Calibri" panose="020F0502020204030204" pitchFamily="34" charset="0"/>
                <a:cs typeface="Calibri" panose="020F0502020204030204" pitchFamily="34" charset="0"/>
              </a:rPr>
              <a:t>Decreased immune function</a:t>
            </a:r>
          </a:p>
          <a:p>
            <a:pPr lvl="1">
              <a:buFont typeface="Courier New" panose="02070309020205020404" pitchFamily="49" charset="0"/>
              <a:buChar char="o"/>
            </a:pPr>
            <a:r>
              <a:rPr lang="en-US" sz="1800" dirty="0">
                <a:latin typeface="Calibri" panose="020F0502020204030204" pitchFamily="34" charset="0"/>
                <a:cs typeface="Calibri" panose="020F0502020204030204" pitchFamily="34" charset="0"/>
              </a:rPr>
              <a:t>Increased susceptibility to infections</a:t>
            </a:r>
          </a:p>
          <a:p>
            <a:pPr lvl="2">
              <a:buClr>
                <a:srgbClr val="00B050"/>
              </a:buClr>
              <a:buFont typeface="Wingdings" panose="05000000000000000000" pitchFamily="2" charset="2"/>
              <a:buChar char="v"/>
            </a:pPr>
            <a:r>
              <a:rPr lang="en-US" sz="1600" dirty="0">
                <a:latin typeface="Calibri" panose="020F0502020204030204" pitchFamily="34" charset="0"/>
                <a:cs typeface="Calibri" panose="020F0502020204030204" pitchFamily="34" charset="0"/>
              </a:rPr>
              <a:t>Starting with more frequent common infections and</a:t>
            </a:r>
          </a:p>
          <a:p>
            <a:pPr lvl="2">
              <a:buClr>
                <a:srgbClr val="00B050"/>
              </a:buClr>
              <a:buFont typeface="Wingdings" panose="05000000000000000000" pitchFamily="2" charset="2"/>
              <a:buChar char="v"/>
            </a:pPr>
            <a:r>
              <a:rPr lang="en-US" sz="1600" dirty="0">
                <a:latin typeface="Calibri" panose="020F0502020204030204" pitchFamily="34" charset="0"/>
                <a:cs typeface="Calibri" panose="020F0502020204030204" pitchFamily="34" charset="0"/>
              </a:rPr>
              <a:t>Ultimately with unusual infections that a healthy immune system would be able to control (opportunistic infections)</a:t>
            </a:r>
          </a:p>
          <a:p>
            <a:pPr>
              <a:buClrTx/>
              <a:buFont typeface="Wingdings" panose="05000000000000000000" pitchFamily="2" charset="2"/>
              <a:buChar char="q"/>
            </a:pPr>
            <a:r>
              <a:rPr lang="en-US" sz="2000" dirty="0">
                <a:latin typeface="Calibri" panose="020F0502020204030204" pitchFamily="34" charset="0"/>
                <a:cs typeface="Calibri" panose="020F0502020204030204" pitchFamily="34" charset="0"/>
              </a:rPr>
              <a:t>While this progressive immune damage usually causes symptoms, </a:t>
            </a:r>
            <a:r>
              <a:rPr lang="en-US" sz="2000" b="1" dirty="0">
                <a:latin typeface="Calibri" panose="020F0502020204030204" pitchFamily="34" charset="0"/>
                <a:cs typeface="Calibri" panose="020F0502020204030204" pitchFamily="34" charset="0"/>
              </a:rPr>
              <a:t>often these symptoms go unnoticed and occasionally patients may have no symptoms at all</a:t>
            </a:r>
          </a:p>
        </p:txBody>
      </p:sp>
      <p:sp>
        <p:nvSpPr>
          <p:cNvPr id="21" name="Rectangle 20"/>
          <p:cNvSpPr/>
          <p:nvPr/>
        </p:nvSpPr>
        <p:spPr>
          <a:xfrm>
            <a:off x="207593" y="3525883"/>
            <a:ext cx="8355724" cy="500137"/>
          </a:xfrm>
          <a:prstGeom prst="rect">
            <a:avLst/>
          </a:prstGeom>
          <a:noFill/>
        </p:spPr>
        <p:txBody>
          <a:bodyPr wrap="square">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050" b="1" i="0" u="none" strike="noStrike" kern="1200" cap="none" spc="0" normalizeH="0" baseline="0" noProof="0" dirty="0">
              <a:ln>
                <a:noFill/>
              </a:ln>
              <a:solidFill>
                <a:prstClr val="black"/>
              </a:solidFill>
              <a:effectLst/>
              <a:uLnTx/>
              <a:uFillTx/>
              <a:latin typeface="Calibri"/>
              <a:ea typeface="ＭＳ Ｐゴシック" pitchFamily="127" charset="-128"/>
              <a:cs typeface="+mn-cs"/>
            </a:endParaRPr>
          </a:p>
          <a:p>
            <a:pPr marL="0" marR="0" lvl="0" indent="0" algn="l" defTabSz="457200" rtl="0" eaLnBrk="1" fontAlgn="base" latinLnBrk="0" hangingPunct="1">
              <a:lnSpc>
                <a:spcPct val="100000"/>
              </a:lnSpc>
              <a:spcBef>
                <a:spcPct val="0"/>
              </a:spcBef>
              <a:spcAft>
                <a:spcPts val="60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a:ea typeface="ＭＳ Ｐゴシック" pitchFamily="127" charset="-128"/>
              <a:cs typeface="+mn-cs"/>
            </a:endParaRPr>
          </a:p>
        </p:txBody>
      </p:sp>
      <p:sp>
        <p:nvSpPr>
          <p:cNvPr id="9" name="Rectangle 8"/>
          <p:cNvSpPr/>
          <p:nvPr/>
        </p:nvSpPr>
        <p:spPr>
          <a:xfrm>
            <a:off x="563351" y="1293004"/>
            <a:ext cx="6516535" cy="423065"/>
          </a:xfrm>
          <a:prstGeom prst="rect">
            <a:avLst/>
          </a:prstGeom>
          <a:noFill/>
          <a:ln w="25400" cap="flat" cmpd="sng" algn="ctr">
            <a:noFill/>
            <a:prstDash val="solid"/>
          </a:ln>
          <a:effectLst/>
        </p:spPr>
        <p:txBody>
          <a:bodyPr lIns="0" tIns="0" rIns="0" bIns="0" rtlCol="0" anchor="ctr"/>
          <a:lstStyle/>
          <a:p>
            <a:pPr marL="0" marR="0" lvl="0" indent="0" algn="l" defTabSz="1018879"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1F497D"/>
                </a:solidFill>
                <a:effectLst/>
                <a:uLnTx/>
                <a:uFillTx/>
                <a:latin typeface="Calibri" panose="020F0502020204030204" pitchFamily="34" charset="0"/>
                <a:ea typeface="ＭＳ Ｐゴシック" pitchFamily="127" charset="-128"/>
                <a:cs typeface="Utsaah" panose="020B0604020202020204" pitchFamily="34" charset="0"/>
              </a:rPr>
              <a:t>Basic Pathogenesis of HIV Infection </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7721" y="2186424"/>
            <a:ext cx="581871" cy="581871"/>
          </a:xfrm>
          <a:prstGeom prst="rect">
            <a:avLst/>
          </a:prstGeom>
        </p:spPr>
      </p:pic>
      <p:grpSp>
        <p:nvGrpSpPr>
          <p:cNvPr id="17" name="Group 16"/>
          <p:cNvGrpSpPr/>
          <p:nvPr/>
        </p:nvGrpSpPr>
        <p:grpSpPr>
          <a:xfrm>
            <a:off x="345440" y="5437998"/>
            <a:ext cx="606426" cy="538162"/>
            <a:chOff x="2314575" y="2084388"/>
            <a:chExt cx="958851" cy="958849"/>
          </a:xfrm>
          <a:solidFill>
            <a:schemeClr val="tx1">
              <a:lumMod val="65000"/>
              <a:lumOff val="35000"/>
            </a:schemeClr>
          </a:solidFill>
        </p:grpSpPr>
        <p:sp>
          <p:nvSpPr>
            <p:cNvPr id="18" name="Freeform 43"/>
            <p:cNvSpPr>
              <a:spLocks noEditPoints="1"/>
            </p:cNvSpPr>
            <p:nvPr/>
          </p:nvSpPr>
          <p:spPr bwMode="auto">
            <a:xfrm>
              <a:off x="2314575" y="2084388"/>
              <a:ext cx="958851" cy="958849"/>
            </a:xfrm>
            <a:custGeom>
              <a:avLst/>
              <a:gdLst>
                <a:gd name="T0" fmla="*/ 340 w 355"/>
                <a:gd name="T1" fmla="*/ 283 h 355"/>
                <a:gd name="T2" fmla="*/ 263 w 355"/>
                <a:gd name="T3" fmla="*/ 207 h 355"/>
                <a:gd name="T4" fmla="*/ 280 w 355"/>
                <a:gd name="T5" fmla="*/ 140 h 355"/>
                <a:gd name="T6" fmla="*/ 239 w 355"/>
                <a:gd name="T7" fmla="*/ 41 h 355"/>
                <a:gd name="T8" fmla="*/ 140 w 355"/>
                <a:gd name="T9" fmla="*/ 0 h 355"/>
                <a:gd name="T10" fmla="*/ 1 w 355"/>
                <a:gd name="T11" fmla="*/ 140 h 355"/>
                <a:gd name="T12" fmla="*/ 41 w 355"/>
                <a:gd name="T13" fmla="*/ 239 h 355"/>
                <a:gd name="T14" fmla="*/ 140 w 355"/>
                <a:gd name="T15" fmla="*/ 280 h 355"/>
                <a:gd name="T16" fmla="*/ 207 w 355"/>
                <a:gd name="T17" fmla="*/ 263 h 355"/>
                <a:gd name="T18" fmla="*/ 284 w 355"/>
                <a:gd name="T19" fmla="*/ 339 h 355"/>
                <a:gd name="T20" fmla="*/ 340 w 355"/>
                <a:gd name="T21" fmla="*/ 339 h 355"/>
                <a:gd name="T22" fmla="*/ 340 w 355"/>
                <a:gd name="T23" fmla="*/ 283 h 355"/>
                <a:gd name="T24" fmla="*/ 140 w 355"/>
                <a:gd name="T25" fmla="*/ 240 h 355"/>
                <a:gd name="T26" fmla="*/ 70 w 355"/>
                <a:gd name="T27" fmla="*/ 211 h 355"/>
                <a:gd name="T28" fmla="*/ 41 w 355"/>
                <a:gd name="T29" fmla="*/ 140 h 355"/>
                <a:gd name="T30" fmla="*/ 140 w 355"/>
                <a:gd name="T31" fmla="*/ 40 h 355"/>
                <a:gd name="T32" fmla="*/ 240 w 355"/>
                <a:gd name="T33" fmla="*/ 140 h 355"/>
                <a:gd name="T34" fmla="*/ 140 w 355"/>
                <a:gd name="T35" fmla="*/ 24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5" h="355">
                  <a:moveTo>
                    <a:pt x="340" y="283"/>
                  </a:moveTo>
                  <a:cubicBezTo>
                    <a:pt x="263" y="207"/>
                    <a:pt x="263" y="207"/>
                    <a:pt x="263" y="207"/>
                  </a:cubicBezTo>
                  <a:cubicBezTo>
                    <a:pt x="274" y="187"/>
                    <a:pt x="280" y="164"/>
                    <a:pt x="280" y="140"/>
                  </a:cubicBezTo>
                  <a:cubicBezTo>
                    <a:pt x="280" y="103"/>
                    <a:pt x="266" y="68"/>
                    <a:pt x="239" y="41"/>
                  </a:cubicBezTo>
                  <a:cubicBezTo>
                    <a:pt x="213" y="15"/>
                    <a:pt x="178" y="0"/>
                    <a:pt x="140" y="0"/>
                  </a:cubicBezTo>
                  <a:cubicBezTo>
                    <a:pt x="63" y="0"/>
                    <a:pt x="1" y="63"/>
                    <a:pt x="1" y="140"/>
                  </a:cubicBezTo>
                  <a:cubicBezTo>
                    <a:pt x="0" y="177"/>
                    <a:pt x="15" y="213"/>
                    <a:pt x="41" y="239"/>
                  </a:cubicBezTo>
                  <a:cubicBezTo>
                    <a:pt x="68" y="265"/>
                    <a:pt x="103" y="280"/>
                    <a:pt x="140" y="280"/>
                  </a:cubicBezTo>
                  <a:cubicBezTo>
                    <a:pt x="165" y="280"/>
                    <a:pt x="187" y="274"/>
                    <a:pt x="207" y="263"/>
                  </a:cubicBezTo>
                  <a:cubicBezTo>
                    <a:pt x="284" y="339"/>
                    <a:pt x="284" y="339"/>
                    <a:pt x="284" y="339"/>
                  </a:cubicBezTo>
                  <a:cubicBezTo>
                    <a:pt x="299" y="355"/>
                    <a:pt x="324" y="355"/>
                    <a:pt x="340" y="339"/>
                  </a:cubicBezTo>
                  <a:cubicBezTo>
                    <a:pt x="355" y="324"/>
                    <a:pt x="355" y="299"/>
                    <a:pt x="340" y="283"/>
                  </a:cubicBezTo>
                  <a:close/>
                  <a:moveTo>
                    <a:pt x="140" y="240"/>
                  </a:moveTo>
                  <a:cubicBezTo>
                    <a:pt x="114" y="240"/>
                    <a:pt x="89" y="229"/>
                    <a:pt x="70" y="211"/>
                  </a:cubicBezTo>
                  <a:cubicBezTo>
                    <a:pt x="51" y="192"/>
                    <a:pt x="41" y="167"/>
                    <a:pt x="41" y="140"/>
                  </a:cubicBezTo>
                  <a:cubicBezTo>
                    <a:pt x="41" y="85"/>
                    <a:pt x="85" y="40"/>
                    <a:pt x="140" y="40"/>
                  </a:cubicBezTo>
                  <a:cubicBezTo>
                    <a:pt x="195" y="40"/>
                    <a:pt x="240" y="85"/>
                    <a:pt x="240" y="140"/>
                  </a:cubicBezTo>
                  <a:cubicBezTo>
                    <a:pt x="240" y="195"/>
                    <a:pt x="195" y="240"/>
                    <a:pt x="140" y="2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Freeform 44"/>
            <p:cNvSpPr>
              <a:spLocks noEditPoints="1"/>
            </p:cNvSpPr>
            <p:nvPr/>
          </p:nvSpPr>
          <p:spPr bwMode="auto">
            <a:xfrm>
              <a:off x="2552700" y="2273300"/>
              <a:ext cx="280988" cy="377825"/>
            </a:xfrm>
            <a:custGeom>
              <a:avLst/>
              <a:gdLst>
                <a:gd name="T0" fmla="*/ 67 w 104"/>
                <a:gd name="T1" fmla="*/ 97 h 140"/>
                <a:gd name="T2" fmla="*/ 31 w 104"/>
                <a:gd name="T3" fmla="*/ 97 h 140"/>
                <a:gd name="T4" fmla="*/ 31 w 104"/>
                <a:gd name="T5" fmla="*/ 93 h 140"/>
                <a:gd name="T6" fmla="*/ 33 w 104"/>
                <a:gd name="T7" fmla="*/ 78 h 140"/>
                <a:gd name="T8" fmla="*/ 40 w 104"/>
                <a:gd name="T9" fmla="*/ 68 h 140"/>
                <a:gd name="T10" fmla="*/ 58 w 104"/>
                <a:gd name="T11" fmla="*/ 52 h 140"/>
                <a:gd name="T12" fmla="*/ 65 w 104"/>
                <a:gd name="T13" fmla="*/ 40 h 140"/>
                <a:gd name="T14" fmla="*/ 62 w 104"/>
                <a:gd name="T15" fmla="*/ 32 h 140"/>
                <a:gd name="T16" fmla="*/ 53 w 104"/>
                <a:gd name="T17" fmla="*/ 29 h 140"/>
                <a:gd name="T18" fmla="*/ 42 w 104"/>
                <a:gd name="T19" fmla="*/ 34 h 140"/>
                <a:gd name="T20" fmla="*/ 37 w 104"/>
                <a:gd name="T21" fmla="*/ 49 h 140"/>
                <a:gd name="T22" fmla="*/ 0 w 104"/>
                <a:gd name="T23" fmla="*/ 45 h 140"/>
                <a:gd name="T24" fmla="*/ 15 w 104"/>
                <a:gd name="T25" fmla="*/ 13 h 140"/>
                <a:gd name="T26" fmla="*/ 54 w 104"/>
                <a:gd name="T27" fmla="*/ 0 h 140"/>
                <a:gd name="T28" fmla="*/ 87 w 104"/>
                <a:gd name="T29" fmla="*/ 9 h 140"/>
                <a:gd name="T30" fmla="*/ 104 w 104"/>
                <a:gd name="T31" fmla="*/ 40 h 140"/>
                <a:gd name="T32" fmla="*/ 99 w 104"/>
                <a:gd name="T33" fmla="*/ 55 h 140"/>
                <a:gd name="T34" fmla="*/ 81 w 104"/>
                <a:gd name="T35" fmla="*/ 73 h 140"/>
                <a:gd name="T36" fmla="*/ 69 w 104"/>
                <a:gd name="T37" fmla="*/ 85 h 140"/>
                <a:gd name="T38" fmla="*/ 67 w 104"/>
                <a:gd name="T39" fmla="*/ 97 h 140"/>
                <a:gd name="T40" fmla="*/ 30 w 104"/>
                <a:gd name="T41" fmla="*/ 106 h 140"/>
                <a:gd name="T42" fmla="*/ 68 w 104"/>
                <a:gd name="T43" fmla="*/ 106 h 140"/>
                <a:gd name="T44" fmla="*/ 68 w 104"/>
                <a:gd name="T45" fmla="*/ 140 h 140"/>
                <a:gd name="T46" fmla="*/ 30 w 104"/>
                <a:gd name="T47" fmla="*/ 140 h 140"/>
                <a:gd name="T48" fmla="*/ 30 w 104"/>
                <a:gd name="T49" fmla="*/ 10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4" h="140">
                  <a:moveTo>
                    <a:pt x="67" y="97"/>
                  </a:moveTo>
                  <a:cubicBezTo>
                    <a:pt x="31" y="97"/>
                    <a:pt x="31" y="97"/>
                    <a:pt x="31" y="97"/>
                  </a:cubicBezTo>
                  <a:cubicBezTo>
                    <a:pt x="31" y="93"/>
                    <a:pt x="31" y="93"/>
                    <a:pt x="31" y="93"/>
                  </a:cubicBezTo>
                  <a:cubicBezTo>
                    <a:pt x="31" y="87"/>
                    <a:pt x="32" y="82"/>
                    <a:pt x="33" y="78"/>
                  </a:cubicBezTo>
                  <a:cubicBezTo>
                    <a:pt x="35" y="75"/>
                    <a:pt x="37" y="71"/>
                    <a:pt x="40" y="68"/>
                  </a:cubicBezTo>
                  <a:cubicBezTo>
                    <a:pt x="42" y="65"/>
                    <a:pt x="48" y="60"/>
                    <a:pt x="58" y="52"/>
                  </a:cubicBezTo>
                  <a:cubicBezTo>
                    <a:pt x="63" y="48"/>
                    <a:pt x="65" y="44"/>
                    <a:pt x="65" y="40"/>
                  </a:cubicBezTo>
                  <a:cubicBezTo>
                    <a:pt x="65" y="37"/>
                    <a:pt x="64" y="34"/>
                    <a:pt x="62" y="32"/>
                  </a:cubicBezTo>
                  <a:cubicBezTo>
                    <a:pt x="60" y="30"/>
                    <a:pt x="57" y="29"/>
                    <a:pt x="53" y="29"/>
                  </a:cubicBezTo>
                  <a:cubicBezTo>
                    <a:pt x="49" y="29"/>
                    <a:pt x="45" y="31"/>
                    <a:pt x="42" y="34"/>
                  </a:cubicBezTo>
                  <a:cubicBezTo>
                    <a:pt x="39" y="37"/>
                    <a:pt x="37" y="42"/>
                    <a:pt x="37" y="49"/>
                  </a:cubicBezTo>
                  <a:cubicBezTo>
                    <a:pt x="0" y="45"/>
                    <a:pt x="0" y="45"/>
                    <a:pt x="0" y="45"/>
                  </a:cubicBezTo>
                  <a:cubicBezTo>
                    <a:pt x="2" y="31"/>
                    <a:pt x="6" y="21"/>
                    <a:pt x="15" y="13"/>
                  </a:cubicBezTo>
                  <a:cubicBezTo>
                    <a:pt x="23" y="4"/>
                    <a:pt x="36" y="0"/>
                    <a:pt x="54" y="0"/>
                  </a:cubicBezTo>
                  <a:cubicBezTo>
                    <a:pt x="67" y="0"/>
                    <a:pt x="78" y="3"/>
                    <a:pt x="87" y="9"/>
                  </a:cubicBezTo>
                  <a:cubicBezTo>
                    <a:pt x="98" y="16"/>
                    <a:pt x="104" y="27"/>
                    <a:pt x="104" y="40"/>
                  </a:cubicBezTo>
                  <a:cubicBezTo>
                    <a:pt x="104" y="45"/>
                    <a:pt x="102" y="50"/>
                    <a:pt x="99" y="55"/>
                  </a:cubicBezTo>
                  <a:cubicBezTo>
                    <a:pt x="96" y="60"/>
                    <a:pt x="90" y="66"/>
                    <a:pt x="81" y="73"/>
                  </a:cubicBezTo>
                  <a:cubicBezTo>
                    <a:pt x="75" y="78"/>
                    <a:pt x="71" y="82"/>
                    <a:pt x="69" y="85"/>
                  </a:cubicBezTo>
                  <a:cubicBezTo>
                    <a:pt x="68" y="88"/>
                    <a:pt x="67" y="92"/>
                    <a:pt x="67" y="97"/>
                  </a:cubicBezTo>
                  <a:close/>
                  <a:moveTo>
                    <a:pt x="30" y="106"/>
                  </a:moveTo>
                  <a:cubicBezTo>
                    <a:pt x="68" y="106"/>
                    <a:pt x="68" y="106"/>
                    <a:pt x="68" y="106"/>
                  </a:cubicBezTo>
                  <a:cubicBezTo>
                    <a:pt x="68" y="140"/>
                    <a:pt x="68" y="140"/>
                    <a:pt x="68" y="140"/>
                  </a:cubicBezTo>
                  <a:cubicBezTo>
                    <a:pt x="30" y="140"/>
                    <a:pt x="30" y="140"/>
                    <a:pt x="30" y="140"/>
                  </a:cubicBezTo>
                  <a:lnTo>
                    <a:pt x="30" y="10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0" name="Group 19"/>
          <p:cNvGrpSpPr/>
          <p:nvPr/>
        </p:nvGrpSpPr>
        <p:grpSpPr>
          <a:xfrm>
            <a:off x="345440" y="3311363"/>
            <a:ext cx="435823" cy="620800"/>
            <a:chOff x="6046788" y="2103438"/>
            <a:chExt cx="693737" cy="1025526"/>
          </a:xfrm>
          <a:solidFill>
            <a:schemeClr val="tx1">
              <a:lumMod val="65000"/>
              <a:lumOff val="35000"/>
            </a:schemeClr>
          </a:solidFill>
        </p:grpSpPr>
        <p:sp>
          <p:nvSpPr>
            <p:cNvPr id="22" name="Oval 71"/>
            <p:cNvSpPr>
              <a:spLocks noChangeArrowheads="1"/>
            </p:cNvSpPr>
            <p:nvPr/>
          </p:nvSpPr>
          <p:spPr bwMode="auto">
            <a:xfrm>
              <a:off x="6196013" y="2103438"/>
              <a:ext cx="395287" cy="3921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3" name="Freeform 72"/>
            <p:cNvSpPr>
              <a:spLocks noEditPoints="1"/>
            </p:cNvSpPr>
            <p:nvPr/>
          </p:nvSpPr>
          <p:spPr bwMode="auto">
            <a:xfrm>
              <a:off x="6046788" y="2530476"/>
              <a:ext cx="693737" cy="598488"/>
            </a:xfrm>
            <a:custGeom>
              <a:avLst/>
              <a:gdLst>
                <a:gd name="T0" fmla="*/ 127 w 256"/>
                <a:gd name="T1" fmla="*/ 54 h 221"/>
                <a:gd name="T2" fmla="*/ 0 w 256"/>
                <a:gd name="T3" fmla="*/ 139 h 221"/>
                <a:gd name="T4" fmla="*/ 128 w 256"/>
                <a:gd name="T5" fmla="*/ 221 h 221"/>
                <a:gd name="T6" fmla="*/ 256 w 256"/>
                <a:gd name="T7" fmla="*/ 139 h 221"/>
                <a:gd name="T8" fmla="*/ 92 w 256"/>
                <a:gd name="T9" fmla="*/ 118 h 221"/>
                <a:gd name="T10" fmla="*/ 113 w 256"/>
                <a:gd name="T11" fmla="*/ 115 h 221"/>
                <a:gd name="T12" fmla="*/ 102 w 256"/>
                <a:gd name="T13" fmla="*/ 118 h 221"/>
                <a:gd name="T14" fmla="*/ 111 w 256"/>
                <a:gd name="T15" fmla="*/ 134 h 221"/>
                <a:gd name="T16" fmla="*/ 173 w 256"/>
                <a:gd name="T17" fmla="*/ 111 h 221"/>
                <a:gd name="T18" fmla="*/ 131 w 256"/>
                <a:gd name="T19" fmla="*/ 130 h 221"/>
                <a:gd name="T20" fmla="*/ 148 w 256"/>
                <a:gd name="T21" fmla="*/ 113 h 221"/>
                <a:gd name="T22" fmla="*/ 148 w 256"/>
                <a:gd name="T23" fmla="*/ 105 h 221"/>
                <a:gd name="T24" fmla="*/ 131 w 256"/>
                <a:gd name="T25" fmla="*/ 138 h 221"/>
                <a:gd name="T26" fmla="*/ 137 w 256"/>
                <a:gd name="T27" fmla="*/ 148 h 221"/>
                <a:gd name="T28" fmla="*/ 142 w 256"/>
                <a:gd name="T29" fmla="*/ 139 h 221"/>
                <a:gd name="T30" fmla="*/ 131 w 256"/>
                <a:gd name="T31" fmla="*/ 166 h 221"/>
                <a:gd name="T32" fmla="*/ 136 w 256"/>
                <a:gd name="T33" fmla="*/ 177 h 221"/>
                <a:gd name="T34" fmla="*/ 140 w 256"/>
                <a:gd name="T35" fmla="*/ 171 h 221"/>
                <a:gd name="T36" fmla="*/ 131 w 256"/>
                <a:gd name="T37" fmla="*/ 188 h 221"/>
                <a:gd name="T38" fmla="*/ 126 w 256"/>
                <a:gd name="T39" fmla="*/ 202 h 221"/>
                <a:gd name="T40" fmla="*/ 118 w 256"/>
                <a:gd name="T41" fmla="*/ 200 h 221"/>
                <a:gd name="T42" fmla="*/ 126 w 256"/>
                <a:gd name="T43" fmla="*/ 185 h 221"/>
                <a:gd name="T44" fmla="*/ 121 w 256"/>
                <a:gd name="T45" fmla="*/ 176 h 221"/>
                <a:gd name="T46" fmla="*/ 117 w 256"/>
                <a:gd name="T47" fmla="*/ 185 h 221"/>
                <a:gd name="T48" fmla="*/ 126 w 256"/>
                <a:gd name="T49" fmla="*/ 161 h 221"/>
                <a:gd name="T50" fmla="*/ 116 w 256"/>
                <a:gd name="T51" fmla="*/ 148 h 221"/>
                <a:gd name="T52" fmla="*/ 116 w 256"/>
                <a:gd name="T53" fmla="*/ 162 h 221"/>
                <a:gd name="T54" fmla="*/ 125 w 256"/>
                <a:gd name="T55" fmla="*/ 132 h 221"/>
                <a:gd name="T56" fmla="*/ 82 w 256"/>
                <a:gd name="T57" fmla="*/ 110 h 221"/>
                <a:gd name="T58" fmla="*/ 97 w 256"/>
                <a:gd name="T59" fmla="*/ 72 h 221"/>
                <a:gd name="T60" fmla="*/ 124 w 256"/>
                <a:gd name="T61" fmla="*/ 89 h 221"/>
                <a:gd name="T62" fmla="*/ 127 w 256"/>
                <a:gd name="T63" fmla="*/ 69 h 221"/>
                <a:gd name="T64" fmla="*/ 131 w 256"/>
                <a:gd name="T65" fmla="*/ 89 h 221"/>
                <a:gd name="T66" fmla="*/ 159 w 256"/>
                <a:gd name="T67" fmla="*/ 72 h 221"/>
                <a:gd name="T68" fmla="*/ 173 w 256"/>
                <a:gd name="T69" fmla="*/ 11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6" h="221">
                  <a:moveTo>
                    <a:pt x="173" y="0"/>
                  </a:moveTo>
                  <a:cubicBezTo>
                    <a:pt x="127" y="54"/>
                    <a:pt x="127" y="54"/>
                    <a:pt x="127" y="54"/>
                  </a:cubicBezTo>
                  <a:cubicBezTo>
                    <a:pt x="82" y="1"/>
                    <a:pt x="82" y="1"/>
                    <a:pt x="82" y="1"/>
                  </a:cubicBezTo>
                  <a:cubicBezTo>
                    <a:pt x="34" y="22"/>
                    <a:pt x="0" y="76"/>
                    <a:pt x="0" y="139"/>
                  </a:cubicBezTo>
                  <a:cubicBezTo>
                    <a:pt x="0" y="148"/>
                    <a:pt x="1" y="156"/>
                    <a:pt x="2" y="165"/>
                  </a:cubicBezTo>
                  <a:cubicBezTo>
                    <a:pt x="29" y="199"/>
                    <a:pt x="75" y="221"/>
                    <a:pt x="128" y="221"/>
                  </a:cubicBezTo>
                  <a:cubicBezTo>
                    <a:pt x="180" y="221"/>
                    <a:pt x="227" y="199"/>
                    <a:pt x="254" y="165"/>
                  </a:cubicBezTo>
                  <a:cubicBezTo>
                    <a:pt x="255" y="156"/>
                    <a:pt x="256" y="148"/>
                    <a:pt x="256" y="139"/>
                  </a:cubicBezTo>
                  <a:cubicBezTo>
                    <a:pt x="256" y="76"/>
                    <a:pt x="221" y="22"/>
                    <a:pt x="173" y="0"/>
                  </a:cubicBezTo>
                  <a:close/>
                  <a:moveTo>
                    <a:pt x="92" y="118"/>
                  </a:moveTo>
                  <a:cubicBezTo>
                    <a:pt x="93" y="109"/>
                    <a:pt x="102" y="102"/>
                    <a:pt x="114" y="107"/>
                  </a:cubicBezTo>
                  <a:cubicBezTo>
                    <a:pt x="119" y="109"/>
                    <a:pt x="119" y="117"/>
                    <a:pt x="113" y="115"/>
                  </a:cubicBezTo>
                  <a:cubicBezTo>
                    <a:pt x="112" y="115"/>
                    <a:pt x="110" y="113"/>
                    <a:pt x="107" y="112"/>
                  </a:cubicBezTo>
                  <a:cubicBezTo>
                    <a:pt x="104" y="112"/>
                    <a:pt x="102" y="115"/>
                    <a:pt x="102" y="118"/>
                  </a:cubicBezTo>
                  <a:cubicBezTo>
                    <a:pt x="103" y="125"/>
                    <a:pt x="113" y="129"/>
                    <a:pt x="122" y="129"/>
                  </a:cubicBezTo>
                  <a:cubicBezTo>
                    <a:pt x="118" y="131"/>
                    <a:pt x="115" y="133"/>
                    <a:pt x="111" y="134"/>
                  </a:cubicBezTo>
                  <a:cubicBezTo>
                    <a:pt x="103" y="135"/>
                    <a:pt x="91" y="128"/>
                    <a:pt x="92" y="118"/>
                  </a:cubicBezTo>
                  <a:close/>
                  <a:moveTo>
                    <a:pt x="173" y="111"/>
                  </a:moveTo>
                  <a:cubicBezTo>
                    <a:pt x="163" y="109"/>
                    <a:pt x="150" y="87"/>
                    <a:pt x="131" y="111"/>
                  </a:cubicBezTo>
                  <a:cubicBezTo>
                    <a:pt x="131" y="117"/>
                    <a:pt x="131" y="124"/>
                    <a:pt x="131" y="130"/>
                  </a:cubicBezTo>
                  <a:cubicBezTo>
                    <a:pt x="142" y="127"/>
                    <a:pt x="154" y="124"/>
                    <a:pt x="154" y="118"/>
                  </a:cubicBezTo>
                  <a:cubicBezTo>
                    <a:pt x="154" y="115"/>
                    <a:pt x="151" y="113"/>
                    <a:pt x="148" y="113"/>
                  </a:cubicBezTo>
                  <a:cubicBezTo>
                    <a:pt x="146" y="114"/>
                    <a:pt x="146" y="116"/>
                    <a:pt x="144" y="116"/>
                  </a:cubicBezTo>
                  <a:cubicBezTo>
                    <a:pt x="138" y="115"/>
                    <a:pt x="137" y="105"/>
                    <a:pt x="148" y="105"/>
                  </a:cubicBezTo>
                  <a:cubicBezTo>
                    <a:pt x="153" y="105"/>
                    <a:pt x="163" y="110"/>
                    <a:pt x="163" y="120"/>
                  </a:cubicBezTo>
                  <a:cubicBezTo>
                    <a:pt x="160" y="132"/>
                    <a:pt x="144" y="135"/>
                    <a:pt x="131" y="138"/>
                  </a:cubicBezTo>
                  <a:cubicBezTo>
                    <a:pt x="131" y="144"/>
                    <a:pt x="131" y="150"/>
                    <a:pt x="131" y="156"/>
                  </a:cubicBezTo>
                  <a:cubicBezTo>
                    <a:pt x="134" y="154"/>
                    <a:pt x="136" y="151"/>
                    <a:pt x="137" y="148"/>
                  </a:cubicBezTo>
                  <a:cubicBezTo>
                    <a:pt x="137" y="144"/>
                    <a:pt x="135" y="143"/>
                    <a:pt x="133" y="142"/>
                  </a:cubicBezTo>
                  <a:cubicBezTo>
                    <a:pt x="135" y="140"/>
                    <a:pt x="140" y="139"/>
                    <a:pt x="142" y="139"/>
                  </a:cubicBezTo>
                  <a:cubicBezTo>
                    <a:pt x="144" y="139"/>
                    <a:pt x="146" y="142"/>
                    <a:pt x="147" y="145"/>
                  </a:cubicBezTo>
                  <a:cubicBezTo>
                    <a:pt x="146" y="153"/>
                    <a:pt x="138" y="161"/>
                    <a:pt x="131" y="166"/>
                  </a:cubicBezTo>
                  <a:cubicBezTo>
                    <a:pt x="131" y="171"/>
                    <a:pt x="131" y="177"/>
                    <a:pt x="131" y="182"/>
                  </a:cubicBezTo>
                  <a:cubicBezTo>
                    <a:pt x="133" y="180"/>
                    <a:pt x="136" y="179"/>
                    <a:pt x="136" y="177"/>
                  </a:cubicBezTo>
                  <a:cubicBezTo>
                    <a:pt x="136" y="174"/>
                    <a:pt x="133" y="174"/>
                    <a:pt x="133" y="172"/>
                  </a:cubicBezTo>
                  <a:cubicBezTo>
                    <a:pt x="133" y="170"/>
                    <a:pt x="137" y="168"/>
                    <a:pt x="140" y="171"/>
                  </a:cubicBezTo>
                  <a:cubicBezTo>
                    <a:pt x="142" y="173"/>
                    <a:pt x="143" y="176"/>
                    <a:pt x="143" y="179"/>
                  </a:cubicBezTo>
                  <a:cubicBezTo>
                    <a:pt x="142" y="183"/>
                    <a:pt x="136" y="185"/>
                    <a:pt x="131" y="188"/>
                  </a:cubicBezTo>
                  <a:cubicBezTo>
                    <a:pt x="131" y="193"/>
                    <a:pt x="131" y="197"/>
                    <a:pt x="131" y="202"/>
                  </a:cubicBezTo>
                  <a:cubicBezTo>
                    <a:pt x="129" y="202"/>
                    <a:pt x="127" y="202"/>
                    <a:pt x="126" y="202"/>
                  </a:cubicBezTo>
                  <a:cubicBezTo>
                    <a:pt x="126" y="198"/>
                    <a:pt x="126" y="194"/>
                    <a:pt x="126" y="191"/>
                  </a:cubicBezTo>
                  <a:cubicBezTo>
                    <a:pt x="121" y="193"/>
                    <a:pt x="117" y="196"/>
                    <a:pt x="118" y="200"/>
                  </a:cubicBezTo>
                  <a:cubicBezTo>
                    <a:pt x="113" y="201"/>
                    <a:pt x="112" y="194"/>
                    <a:pt x="116" y="190"/>
                  </a:cubicBezTo>
                  <a:cubicBezTo>
                    <a:pt x="118" y="188"/>
                    <a:pt x="122" y="186"/>
                    <a:pt x="126" y="185"/>
                  </a:cubicBezTo>
                  <a:cubicBezTo>
                    <a:pt x="126" y="180"/>
                    <a:pt x="126" y="175"/>
                    <a:pt x="126" y="171"/>
                  </a:cubicBezTo>
                  <a:cubicBezTo>
                    <a:pt x="123" y="173"/>
                    <a:pt x="122" y="175"/>
                    <a:pt x="121" y="176"/>
                  </a:cubicBezTo>
                  <a:cubicBezTo>
                    <a:pt x="121" y="179"/>
                    <a:pt x="122" y="180"/>
                    <a:pt x="124" y="182"/>
                  </a:cubicBezTo>
                  <a:cubicBezTo>
                    <a:pt x="121" y="183"/>
                    <a:pt x="120" y="184"/>
                    <a:pt x="117" y="185"/>
                  </a:cubicBezTo>
                  <a:cubicBezTo>
                    <a:pt x="116" y="183"/>
                    <a:pt x="113" y="179"/>
                    <a:pt x="114" y="175"/>
                  </a:cubicBezTo>
                  <a:cubicBezTo>
                    <a:pt x="116" y="170"/>
                    <a:pt x="121" y="166"/>
                    <a:pt x="126" y="161"/>
                  </a:cubicBezTo>
                  <a:cubicBezTo>
                    <a:pt x="125" y="154"/>
                    <a:pt x="125" y="147"/>
                    <a:pt x="125" y="140"/>
                  </a:cubicBezTo>
                  <a:cubicBezTo>
                    <a:pt x="120" y="142"/>
                    <a:pt x="116" y="144"/>
                    <a:pt x="116" y="148"/>
                  </a:cubicBezTo>
                  <a:cubicBezTo>
                    <a:pt x="116" y="152"/>
                    <a:pt x="119" y="155"/>
                    <a:pt x="123" y="158"/>
                  </a:cubicBezTo>
                  <a:cubicBezTo>
                    <a:pt x="123" y="159"/>
                    <a:pt x="119" y="162"/>
                    <a:pt x="116" y="162"/>
                  </a:cubicBezTo>
                  <a:cubicBezTo>
                    <a:pt x="111" y="159"/>
                    <a:pt x="107" y="154"/>
                    <a:pt x="107" y="147"/>
                  </a:cubicBezTo>
                  <a:cubicBezTo>
                    <a:pt x="107" y="140"/>
                    <a:pt x="116" y="135"/>
                    <a:pt x="125" y="132"/>
                  </a:cubicBezTo>
                  <a:cubicBezTo>
                    <a:pt x="125" y="125"/>
                    <a:pt x="125" y="118"/>
                    <a:pt x="125" y="111"/>
                  </a:cubicBezTo>
                  <a:cubicBezTo>
                    <a:pt x="101" y="85"/>
                    <a:pt x="94" y="111"/>
                    <a:pt x="82" y="110"/>
                  </a:cubicBezTo>
                  <a:cubicBezTo>
                    <a:pt x="71" y="110"/>
                    <a:pt x="55" y="101"/>
                    <a:pt x="46" y="94"/>
                  </a:cubicBezTo>
                  <a:cubicBezTo>
                    <a:pt x="63" y="95"/>
                    <a:pt x="76" y="73"/>
                    <a:pt x="97" y="72"/>
                  </a:cubicBezTo>
                  <a:cubicBezTo>
                    <a:pt x="112" y="75"/>
                    <a:pt x="114" y="94"/>
                    <a:pt x="125" y="100"/>
                  </a:cubicBezTo>
                  <a:cubicBezTo>
                    <a:pt x="125" y="96"/>
                    <a:pt x="124" y="92"/>
                    <a:pt x="124" y="89"/>
                  </a:cubicBezTo>
                  <a:cubicBezTo>
                    <a:pt x="120" y="86"/>
                    <a:pt x="118" y="83"/>
                    <a:pt x="118" y="79"/>
                  </a:cubicBezTo>
                  <a:cubicBezTo>
                    <a:pt x="118" y="75"/>
                    <a:pt x="122" y="69"/>
                    <a:pt x="127" y="69"/>
                  </a:cubicBezTo>
                  <a:cubicBezTo>
                    <a:pt x="133" y="69"/>
                    <a:pt x="137" y="73"/>
                    <a:pt x="138" y="78"/>
                  </a:cubicBezTo>
                  <a:cubicBezTo>
                    <a:pt x="138" y="83"/>
                    <a:pt x="135" y="87"/>
                    <a:pt x="131" y="89"/>
                  </a:cubicBezTo>
                  <a:cubicBezTo>
                    <a:pt x="131" y="93"/>
                    <a:pt x="131" y="96"/>
                    <a:pt x="131" y="100"/>
                  </a:cubicBezTo>
                  <a:cubicBezTo>
                    <a:pt x="142" y="94"/>
                    <a:pt x="143" y="75"/>
                    <a:pt x="159" y="72"/>
                  </a:cubicBezTo>
                  <a:cubicBezTo>
                    <a:pt x="176" y="72"/>
                    <a:pt x="187" y="91"/>
                    <a:pt x="209" y="93"/>
                  </a:cubicBezTo>
                  <a:cubicBezTo>
                    <a:pt x="200" y="100"/>
                    <a:pt x="188" y="113"/>
                    <a:pt x="173" y="1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Tree>
    <p:extLst>
      <p:ext uri="{BB962C8B-B14F-4D97-AF65-F5344CB8AC3E}">
        <p14:creationId xmlns:p14="http://schemas.microsoft.com/office/powerpoint/2010/main" val="36847524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11B06616-5931-4DD0-9EE8-D7311DC02782}"/>
              </a:ext>
            </a:extLst>
          </p:cNvPr>
          <p:cNvSpPr txBox="1">
            <a:spLocks noChangeArrowheads="1"/>
          </p:cNvSpPr>
          <p:nvPr/>
        </p:nvSpPr>
        <p:spPr bwMode="gray">
          <a:xfrm>
            <a:off x="287524" y="201420"/>
            <a:ext cx="8568952" cy="914400"/>
          </a:xfrm>
          <a:prstGeom prst="rect">
            <a:avLst/>
          </a:prstGeom>
          <a:noFill/>
        </p:spPr>
        <p:txBody>
          <a:bodyPr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800" b="1" i="0" u="none" strike="noStrike" kern="1200" cap="none" spc="0" normalizeH="0" baseline="0" noProof="0" dirty="0">
                <a:ln>
                  <a:noFill/>
                </a:ln>
                <a:effectLst/>
                <a:uLnTx/>
                <a:uFillTx/>
                <a:latin typeface="Calibri" panose="020F0502020204030204" pitchFamily="34" charset="0"/>
                <a:ea typeface="+mj-ea"/>
              </a:rPr>
              <a:t>AIDS-related mortality is driven by a small number of OIs, including TB and fungal infections like Cryptococcus</a:t>
            </a:r>
            <a:endParaRPr kumimoji="0" lang="en-US" sz="2800" b="1" i="0" u="none" strike="noStrike" kern="1200" cap="none" spc="0" normalizeH="0" baseline="0" noProof="0" dirty="0">
              <a:ln>
                <a:noFill/>
              </a:ln>
              <a:effectLst/>
              <a:uLnTx/>
              <a:uFillTx/>
              <a:latin typeface="Calibri" panose="020F0502020204030204"/>
              <a:ea typeface="+mj-ea"/>
              <a:cs typeface="Calibri" panose="020F0502020204030204" pitchFamily="34" charset="0"/>
            </a:endParaRPr>
          </a:p>
        </p:txBody>
      </p:sp>
      <p:graphicFrame>
        <p:nvGraphicFramePr>
          <p:cNvPr id="17" name="Chart 16">
            <a:extLst>
              <a:ext uri="{FF2B5EF4-FFF2-40B4-BE49-F238E27FC236}">
                <a16:creationId xmlns:a16="http://schemas.microsoft.com/office/drawing/2014/main" id="{3DA3BC5E-E906-4B40-A608-5BDE979B6354}"/>
              </a:ext>
            </a:extLst>
          </p:cNvPr>
          <p:cNvGraphicFramePr>
            <a:graphicFrameLocks/>
          </p:cNvGraphicFramePr>
          <p:nvPr>
            <p:extLst>
              <p:ext uri="{D42A27DB-BD31-4B8C-83A1-F6EECF244321}">
                <p14:modId xmlns:p14="http://schemas.microsoft.com/office/powerpoint/2010/main" val="2393970387"/>
              </p:ext>
            </p:extLst>
          </p:nvPr>
        </p:nvGraphicFramePr>
        <p:xfrm>
          <a:off x="1187624" y="1556792"/>
          <a:ext cx="6629400" cy="4460980"/>
        </p:xfrm>
        <a:graphic>
          <a:graphicData uri="http://schemas.openxmlformats.org/drawingml/2006/chart">
            <c:chart xmlns:c="http://schemas.openxmlformats.org/drawingml/2006/chart" xmlns:r="http://schemas.openxmlformats.org/officeDocument/2006/relationships" r:id="rId2"/>
          </a:graphicData>
        </a:graphic>
      </p:graphicFrame>
      <p:sp>
        <p:nvSpPr>
          <p:cNvPr id="18" name="TextBox 17">
            <a:extLst>
              <a:ext uri="{FF2B5EF4-FFF2-40B4-BE49-F238E27FC236}">
                <a16:creationId xmlns:a16="http://schemas.microsoft.com/office/drawing/2014/main" id="{03D66314-D646-4979-94C2-E649FA168F46}"/>
              </a:ext>
            </a:extLst>
          </p:cNvPr>
          <p:cNvSpPr txBox="1"/>
          <p:nvPr/>
        </p:nvSpPr>
        <p:spPr>
          <a:xfrm>
            <a:off x="0" y="6458744"/>
            <a:ext cx="6248400"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Source: WHO AHD Guidelines, 2017.</a:t>
            </a:r>
          </a:p>
        </p:txBody>
      </p:sp>
    </p:spTree>
    <p:extLst>
      <p:ext uri="{BB962C8B-B14F-4D97-AF65-F5344CB8AC3E}">
        <p14:creationId xmlns:p14="http://schemas.microsoft.com/office/powerpoint/2010/main" val="12990395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60374" y="222309"/>
            <a:ext cx="8076558" cy="1008530"/>
          </a:xfrm>
          <a:noFill/>
          <a:ln w="9525" algn="ctr">
            <a:noFill/>
            <a:miter lim="800000"/>
            <a:headEnd/>
            <a:tailEnd/>
          </a:ln>
          <a:effectLst/>
        </p:spPr>
        <p:txBody>
          <a:bodyPr vert="horz" wrap="square" lIns="91376" tIns="45688" rIns="91376" bIns="45688" numCol="1" anchor="ctr" anchorCtr="0" compatLnSpc="1">
            <a:prstTxWarp prst="textNoShape">
              <a:avLst/>
            </a:prstTxWarp>
            <a:normAutofit/>
          </a:bodyPr>
          <a:lstStyle/>
          <a:p>
            <a:pPr algn="l"/>
            <a:r>
              <a:rPr lang="en-US" sz="2800" dirty="0">
                <a:solidFill>
                  <a:schemeClr val="tx1"/>
                </a:solidFill>
                <a:latin typeface="Calibri" panose="020F0502020204030204" pitchFamily="34" charset="0"/>
                <a:cs typeface="Calibri" panose="020F0502020204030204" pitchFamily="34" charset="0"/>
              </a:rPr>
              <a:t>WHO definition of AHD</a:t>
            </a:r>
          </a:p>
        </p:txBody>
      </p:sp>
      <p:sp>
        <p:nvSpPr>
          <p:cNvPr id="2" name="AutoShape 4" descr="Image result for immy crag lf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Content Placeholder 1"/>
          <p:cNvSpPr txBox="1">
            <a:spLocks/>
          </p:cNvSpPr>
          <p:nvPr/>
        </p:nvSpPr>
        <p:spPr>
          <a:xfrm>
            <a:off x="349962" y="1245394"/>
            <a:ext cx="8794038" cy="1395673"/>
          </a:xfrm>
          <a:prstGeom prst="rect">
            <a:avLst/>
          </a:prstGeom>
          <a:noFill/>
        </p:spPr>
        <p:txBody>
          <a:bodyPr vert="horz" lIns="91440" tIns="45720" rIns="91440" bIns="45720" rtlCol="0">
            <a:noAutofit/>
          </a:bodyPr>
          <a:lstStyle>
            <a:lvl1pPr marL="342900" indent="-342900" algn="l" defTabSz="457200" rtl="0" eaLnBrk="1" latinLnBrk="0" hangingPunct="1">
              <a:lnSpc>
                <a:spcPct val="114000"/>
              </a:lnSpc>
              <a:spcBef>
                <a:spcPts val="600"/>
              </a:spcBef>
              <a:buSzPct val="90000"/>
              <a:buFont typeface="Wingdings" charset="2"/>
              <a:buChar char="§"/>
              <a:defRPr sz="2800" kern="1200">
                <a:solidFill>
                  <a:schemeClr val="tx1"/>
                </a:solidFill>
                <a:latin typeface="+mn-lt"/>
                <a:ea typeface="+mn-ea"/>
                <a:cs typeface="+mn-cs"/>
              </a:defRPr>
            </a:lvl1pPr>
            <a:lvl2pPr marL="742950" indent="-285750" algn="l" defTabSz="457200" rtl="0" eaLnBrk="1" latinLnBrk="0" hangingPunct="1">
              <a:lnSpc>
                <a:spcPct val="114000"/>
              </a:lnSpc>
              <a:spcBef>
                <a:spcPts val="400"/>
              </a:spcBef>
              <a:buSzPct val="90000"/>
              <a:buFont typeface="Arial"/>
              <a:buChar char="–"/>
              <a:defRPr sz="2400" kern="1200">
                <a:solidFill>
                  <a:schemeClr val="tx1"/>
                </a:solidFill>
                <a:latin typeface="+mn-lt"/>
                <a:ea typeface="+mn-ea"/>
                <a:cs typeface="+mn-cs"/>
              </a:defRPr>
            </a:lvl2pPr>
            <a:lvl3pPr marL="1143000" indent="-228600" algn="l" defTabSz="457200" rtl="0" eaLnBrk="1" latinLnBrk="0" hangingPunct="1">
              <a:lnSpc>
                <a:spcPct val="114000"/>
              </a:lnSpc>
              <a:spcBef>
                <a:spcPts val="300"/>
              </a:spcBef>
              <a:buSzPct val="90000"/>
              <a:buFont typeface="Arial"/>
              <a:buChar char="•"/>
              <a:defRPr sz="2000" kern="1200">
                <a:solidFill>
                  <a:schemeClr val="tx1"/>
                </a:solidFill>
                <a:latin typeface="+mn-lt"/>
                <a:ea typeface="+mn-ea"/>
                <a:cs typeface="+mn-cs"/>
              </a:defRPr>
            </a:lvl3pPr>
            <a:lvl4pPr marL="1600200" indent="-228600" algn="l" defTabSz="457200" rtl="0" eaLnBrk="1" latinLnBrk="0" hangingPunct="1">
              <a:lnSpc>
                <a:spcPct val="114000"/>
              </a:lnSpc>
              <a:spcBef>
                <a:spcPts val="200"/>
              </a:spcBef>
              <a:buSzPct val="90000"/>
              <a:buFont typeface="Arial"/>
              <a:buChar char="–"/>
              <a:defRPr sz="1800" kern="1200">
                <a:solidFill>
                  <a:schemeClr val="tx1"/>
                </a:solidFill>
                <a:latin typeface="+mn-lt"/>
                <a:ea typeface="+mn-ea"/>
                <a:cs typeface="+mn-cs"/>
              </a:defRPr>
            </a:lvl4pPr>
            <a:lvl5pPr marL="2057400" indent="-228600" algn="l" defTabSz="457200" rtl="0" eaLnBrk="1" latinLnBrk="0" hangingPunct="1">
              <a:lnSpc>
                <a:spcPct val="114000"/>
              </a:lnSpc>
              <a:spcBef>
                <a:spcPts val="200"/>
              </a:spcBef>
              <a:buSzPct val="90000"/>
              <a:buFont typeface="Arial"/>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R="0" lvl="0" algn="l" defTabSz="457200" rtl="0" eaLnBrk="1" fontAlgn="auto" latinLnBrk="0" hangingPunct="1">
              <a:lnSpc>
                <a:spcPct val="114000"/>
              </a:lnSpc>
              <a:spcBef>
                <a:spcPts val="600"/>
              </a:spcBef>
              <a:spcAft>
                <a:spcPts val="0"/>
              </a:spcAft>
              <a:buClrTx/>
              <a:buSzPct val="90000"/>
              <a:buFont typeface="Wingdings" panose="05000000000000000000" pitchFamily="2" charset="2"/>
              <a:buChar char="q"/>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For </a:t>
            </a: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adults and adolescents, and children older than five years</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AHD is defined </a:t>
            </a: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as CD4+ lymphocyte count &lt;200cells/mm</a:t>
            </a:r>
            <a:r>
              <a:rPr kumimoji="0" lang="en-US" sz="2400" b="1" i="0" u="none" strike="noStrike" kern="1200" cap="none" spc="0" normalizeH="0" baseline="30000" noProof="0" dirty="0">
                <a:ln>
                  <a:noFill/>
                </a:ln>
                <a:solidFill>
                  <a:prstClr val="black"/>
                </a:solidFill>
                <a:effectLst/>
                <a:uLnTx/>
                <a:uFillTx/>
                <a:latin typeface="Calibri" panose="020F0502020204030204" pitchFamily="34" charset="0"/>
                <a:ea typeface="+mn-ea"/>
                <a:cs typeface="+mn-cs"/>
              </a:rPr>
              <a:t>3</a:t>
            </a: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or WHO stage 3 or 4 event</a:t>
            </a:r>
          </a:p>
          <a:p>
            <a:pPr marR="0" lvl="0" algn="l" defTabSz="457200" rtl="0" eaLnBrk="1" fontAlgn="auto" latinLnBrk="0" hangingPunct="1">
              <a:lnSpc>
                <a:spcPct val="114000"/>
              </a:lnSpc>
              <a:spcBef>
                <a:spcPts val="600"/>
              </a:spcBef>
              <a:spcAft>
                <a:spcPts val="0"/>
              </a:spcAft>
              <a:buClrTx/>
              <a:buSzPct val="90000"/>
              <a:buFont typeface="Wingdings" panose="05000000000000000000" pitchFamily="2" charset="2"/>
              <a:buChar char="q"/>
              <a:tabLst/>
              <a:defRPr/>
            </a:pPr>
            <a:endParaRPr lang="en-US" sz="1000" b="1" dirty="0">
              <a:solidFill>
                <a:prstClr val="black"/>
              </a:solidFill>
              <a:latin typeface="Calibri" panose="020F0502020204030204" pitchFamily="34" charset="0"/>
            </a:endParaRPr>
          </a:p>
          <a:p>
            <a:pPr>
              <a:buFont typeface="Wingdings" panose="05000000000000000000" pitchFamily="2" charset="2"/>
              <a:buChar char="q"/>
              <a:defRPr/>
            </a:pP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All children younger than five years old with HIV are considered as having AHD </a:t>
            </a:r>
          </a:p>
          <a:p>
            <a:pPr marL="0" marR="0" lvl="0" indent="0" algn="l" defTabSz="457200" rtl="0" eaLnBrk="1" fontAlgn="auto" latinLnBrk="0" hangingPunct="1">
              <a:lnSpc>
                <a:spcPct val="114000"/>
              </a:lnSpc>
              <a:spcBef>
                <a:spcPts val="600"/>
              </a:spcBef>
              <a:spcAft>
                <a:spcPts val="0"/>
              </a:spcAft>
              <a:buClrTx/>
              <a:buSzPct val="90000"/>
              <a:buFont typeface="Wingdings" charset="2"/>
              <a:buNone/>
              <a:tabLst/>
              <a:defRPr/>
            </a:pPr>
            <a:endPar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a:p>
            <a:pPr marL="342900" marR="0" lvl="0" indent="-342900" algn="l" defTabSz="457200" rtl="0" eaLnBrk="1" fontAlgn="auto" latinLnBrk="0" hangingPunct="1">
              <a:lnSpc>
                <a:spcPct val="114000"/>
              </a:lnSpc>
              <a:spcBef>
                <a:spcPts val="600"/>
              </a:spcBef>
              <a:spcAft>
                <a:spcPts val="0"/>
              </a:spcAft>
              <a:buClrTx/>
              <a:buSzPct val="90000"/>
              <a:buFont typeface="Wingdings" charset="2"/>
              <a:buChar char="§"/>
              <a:tabLst/>
              <a:defRPr/>
            </a:pPr>
            <a:endParaRPr kumimoji="0" lang="en-US" sz="2000" b="0" i="0" u="none" strike="noStrike" kern="0" cap="none" spc="0" normalizeH="0" baseline="0" noProof="0" dirty="0">
              <a:ln>
                <a:noFill/>
              </a:ln>
              <a:solidFill>
                <a:prstClr val="black"/>
              </a:solidFill>
              <a:effectLst/>
              <a:uLnTx/>
              <a:uFillTx/>
              <a:latin typeface="Calibri"/>
              <a:ea typeface="+mn-ea"/>
              <a:cs typeface="+mn-cs"/>
            </a:endParaRPr>
          </a:p>
          <a:p>
            <a:pPr marL="342900" marR="0" lvl="0" indent="-342900" algn="l" defTabSz="457200" rtl="0" eaLnBrk="1" fontAlgn="auto" latinLnBrk="0" hangingPunct="1">
              <a:lnSpc>
                <a:spcPct val="114000"/>
              </a:lnSpc>
              <a:spcBef>
                <a:spcPts val="600"/>
              </a:spcBef>
              <a:spcAft>
                <a:spcPts val="0"/>
              </a:spcAft>
              <a:buClrTx/>
              <a:buSzPct val="90000"/>
              <a:buFont typeface="Wingdings" charset="2"/>
              <a:buChar char="§"/>
              <a:tabLst/>
              <a:defRPr/>
            </a:pPr>
            <a:endPar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a:p>
            <a:pPr marL="342900" marR="0" lvl="0" indent="-342900" algn="l" defTabSz="457200" rtl="0" eaLnBrk="1" fontAlgn="auto" latinLnBrk="0" hangingPunct="1">
              <a:lnSpc>
                <a:spcPct val="114000"/>
              </a:lnSpc>
              <a:spcBef>
                <a:spcPts val="600"/>
              </a:spcBef>
              <a:spcAft>
                <a:spcPts val="0"/>
              </a:spcAft>
              <a:buClrTx/>
              <a:buSzPct val="90000"/>
              <a:buFont typeface="Wingdings" charset="2"/>
              <a:buChar char="§"/>
              <a:tabLst/>
              <a:defRPr/>
            </a:pPr>
            <a:endPar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a:p>
            <a:pPr marL="342900" marR="0" lvl="0" indent="-342900" algn="l" defTabSz="457200" rtl="0" eaLnBrk="1" fontAlgn="auto" latinLnBrk="0" hangingPunct="1">
              <a:lnSpc>
                <a:spcPct val="114000"/>
              </a:lnSpc>
              <a:spcBef>
                <a:spcPts val="600"/>
              </a:spcBef>
              <a:spcAft>
                <a:spcPts val="0"/>
              </a:spcAft>
              <a:buClrTx/>
              <a:buSzPct val="90000"/>
              <a:buFont typeface="Wingdings" charset="2"/>
              <a:buChar char="§"/>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17" name="Content Placeholder 4">
            <a:extLst>
              <a:ext uri="{FF2B5EF4-FFF2-40B4-BE49-F238E27FC236}">
                <a16:creationId xmlns:a16="http://schemas.microsoft.com/office/drawing/2014/main" id="{6A3090D7-C5ED-0F49-9209-63A9DDCBD4FA}"/>
              </a:ext>
            </a:extLst>
          </p:cNvPr>
          <p:cNvSpPr txBox="1">
            <a:spLocks/>
          </p:cNvSpPr>
          <p:nvPr/>
        </p:nvSpPr>
        <p:spPr>
          <a:xfrm>
            <a:off x="-1676400" y="5316071"/>
            <a:ext cx="8229600" cy="2448392"/>
          </a:xfrm>
          <a:prstGeom prst="rect">
            <a:avLst/>
          </a:prstGeom>
        </p:spPr>
        <p:txBody>
          <a:bodyPr/>
          <a:lstStyle>
            <a:lvl1pPr marL="342659" indent="-342659" algn="l" rtl="0" fontAlgn="base">
              <a:spcBef>
                <a:spcPct val="20000"/>
              </a:spcBef>
              <a:spcAft>
                <a:spcPct val="0"/>
              </a:spcAft>
              <a:buChar char="•"/>
              <a:defRPr sz="1600">
                <a:solidFill>
                  <a:schemeClr val="tx1"/>
                </a:solidFill>
                <a:latin typeface="Calibri" panose="020F0502020204030204" pitchFamily="34" charset="0"/>
                <a:ea typeface="+mn-ea"/>
                <a:cs typeface="+mn-cs"/>
              </a:defRPr>
            </a:lvl1pPr>
            <a:lvl2pPr marL="742428" indent="-285548" algn="l" rtl="0" fontAlgn="base">
              <a:spcBef>
                <a:spcPct val="20000"/>
              </a:spcBef>
              <a:spcAft>
                <a:spcPct val="0"/>
              </a:spcAft>
              <a:buChar char="–"/>
              <a:defRPr sz="1600">
                <a:solidFill>
                  <a:schemeClr val="tx1"/>
                </a:solidFill>
                <a:latin typeface="Calibri" panose="020F0502020204030204" pitchFamily="34" charset="0"/>
                <a:cs typeface="+mn-cs"/>
              </a:defRPr>
            </a:lvl2pPr>
            <a:lvl3pPr marL="1142199" indent="-228439" algn="l" rtl="0" fontAlgn="base">
              <a:spcBef>
                <a:spcPct val="20000"/>
              </a:spcBef>
              <a:spcAft>
                <a:spcPct val="0"/>
              </a:spcAft>
              <a:buChar char="•"/>
              <a:defRPr sz="1600">
                <a:solidFill>
                  <a:schemeClr val="tx1"/>
                </a:solidFill>
                <a:latin typeface="Calibri" panose="020F0502020204030204" pitchFamily="34" charset="0"/>
                <a:cs typeface="+mn-cs"/>
              </a:defRPr>
            </a:lvl3pPr>
            <a:lvl4pPr marL="1599077" indent="-228439" algn="l" rtl="0" fontAlgn="base">
              <a:spcBef>
                <a:spcPct val="20000"/>
              </a:spcBef>
              <a:spcAft>
                <a:spcPct val="0"/>
              </a:spcAft>
              <a:buChar char="–"/>
              <a:defRPr sz="1600">
                <a:solidFill>
                  <a:schemeClr val="tx1"/>
                </a:solidFill>
                <a:latin typeface="Calibri" panose="020F0502020204030204" pitchFamily="34" charset="0"/>
                <a:cs typeface="+mn-cs"/>
              </a:defRPr>
            </a:lvl4pPr>
            <a:lvl5pPr marL="2055957" indent="-228439" algn="l" rtl="0" fontAlgn="base">
              <a:spcBef>
                <a:spcPct val="20000"/>
              </a:spcBef>
              <a:spcAft>
                <a:spcPct val="0"/>
              </a:spcAft>
              <a:buChar char="»"/>
              <a:defRPr sz="1600">
                <a:solidFill>
                  <a:schemeClr val="tx1"/>
                </a:solidFill>
                <a:latin typeface="Calibri" panose="020F0502020204030204" pitchFamily="34" charset="0"/>
                <a:cs typeface="+mn-cs"/>
              </a:defRPr>
            </a:lvl5pPr>
            <a:lvl6pPr marL="2512836" indent="-228439" algn="l" rtl="0" fontAlgn="base">
              <a:spcBef>
                <a:spcPct val="20000"/>
              </a:spcBef>
              <a:spcAft>
                <a:spcPct val="0"/>
              </a:spcAft>
              <a:buChar char="»"/>
              <a:defRPr sz="1600">
                <a:solidFill>
                  <a:schemeClr val="tx1"/>
                </a:solidFill>
                <a:latin typeface="+mn-lt"/>
                <a:cs typeface="+mn-cs"/>
              </a:defRPr>
            </a:lvl6pPr>
            <a:lvl7pPr marL="2969716" indent="-228439" algn="l" rtl="0" fontAlgn="base">
              <a:spcBef>
                <a:spcPct val="20000"/>
              </a:spcBef>
              <a:spcAft>
                <a:spcPct val="0"/>
              </a:spcAft>
              <a:buChar char="»"/>
              <a:defRPr sz="1600">
                <a:solidFill>
                  <a:schemeClr val="tx1"/>
                </a:solidFill>
                <a:latin typeface="+mn-lt"/>
                <a:cs typeface="+mn-cs"/>
              </a:defRPr>
            </a:lvl7pPr>
            <a:lvl8pPr marL="3426595" indent="-228439" algn="l" rtl="0" fontAlgn="base">
              <a:spcBef>
                <a:spcPct val="20000"/>
              </a:spcBef>
              <a:spcAft>
                <a:spcPct val="0"/>
              </a:spcAft>
              <a:buChar char="»"/>
              <a:defRPr sz="1600">
                <a:solidFill>
                  <a:schemeClr val="tx1"/>
                </a:solidFill>
                <a:latin typeface="+mn-lt"/>
                <a:cs typeface="+mn-cs"/>
              </a:defRPr>
            </a:lvl8pPr>
            <a:lvl9pPr marL="3883472" indent="-228439" algn="l" rtl="0" fontAlgn="base">
              <a:spcBef>
                <a:spcPct val="20000"/>
              </a:spcBef>
              <a:spcAft>
                <a:spcPct val="0"/>
              </a:spcAft>
              <a:buChar char="»"/>
              <a:defRPr sz="1600">
                <a:solidFill>
                  <a:schemeClr val="tx1"/>
                </a:solidFill>
                <a:latin typeface="+mn-lt"/>
                <a:cs typeface="+mn-cs"/>
              </a:defRPr>
            </a:lvl9pPr>
          </a:lstStyle>
          <a:p>
            <a:pPr marL="342659" marR="0" lvl="0" indent="-342659" algn="l" defTabSz="914400" rtl="0" eaLnBrk="1" fontAlgn="base" latinLnBrk="0" hangingPunct="1">
              <a:lnSpc>
                <a:spcPct val="100000"/>
              </a:lnSpc>
              <a:spcBef>
                <a:spcPct val="20000"/>
              </a:spcBef>
              <a:spcAft>
                <a:spcPct val="0"/>
              </a:spcAft>
              <a:buClrTx/>
              <a:buSzTx/>
              <a:buFontTx/>
              <a:buChar char="•"/>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18" name="Isosceles Triangle 17"/>
          <p:cNvSpPr/>
          <p:nvPr/>
        </p:nvSpPr>
        <p:spPr bwMode="auto">
          <a:xfrm flipV="1">
            <a:off x="160193" y="3901407"/>
            <a:ext cx="8455025" cy="332808"/>
          </a:xfrm>
          <a:prstGeom prst="triangle">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1200" cap="none" spc="0" normalizeH="0" baseline="0" noProof="0">
              <a:ln>
                <a:noFill/>
              </a:ln>
              <a:solidFill>
                <a:prstClr val="black"/>
              </a:solidFill>
              <a:effectLst/>
              <a:uLnTx/>
              <a:uFillTx/>
              <a:latin typeface="Verdana" pitchFamily="34" charset="0"/>
              <a:ea typeface="MS PGothic" pitchFamily="34" charset="-128"/>
              <a:cs typeface="+mn-cs"/>
            </a:endParaRPr>
          </a:p>
        </p:txBody>
      </p:sp>
      <p:sp>
        <p:nvSpPr>
          <p:cNvPr id="20" name="Rectangle 19"/>
          <p:cNvSpPr/>
          <p:nvPr/>
        </p:nvSpPr>
        <p:spPr>
          <a:xfrm>
            <a:off x="407503" y="4293498"/>
            <a:ext cx="8340961" cy="2277547"/>
          </a:xfrm>
          <a:prstGeom prst="rect">
            <a:avLst/>
          </a:prstGeom>
          <a:ln w="28575">
            <a:solidFill>
              <a:schemeClr val="accent2">
                <a:lumMod val="60000"/>
                <a:lumOff val="40000"/>
              </a:schemeClr>
            </a:solidFill>
            <a:prstDash val="dash"/>
          </a:ln>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mn-ea"/>
                <a:cs typeface="+mn-cs"/>
              </a:rPr>
              <a:t>In </a:t>
            </a:r>
            <a:r>
              <a:rPr kumimoji="0" lang="en-US" sz="2000" b="0" i="0" u="none" strike="noStrike" kern="0" cap="none" spc="0" normalizeH="0" baseline="0" noProof="0" dirty="0">
                <a:ln>
                  <a:noFill/>
                </a:ln>
                <a:solidFill>
                  <a:prstClr val="black"/>
                </a:solidFill>
                <a:effectLst/>
                <a:uLnTx/>
                <a:uFillTx/>
                <a:latin typeface="Calibri" panose="020F0502020204030204" pitchFamily="34" charset="0"/>
                <a:ea typeface="+mn-ea"/>
                <a:cs typeface="+mn-cs"/>
              </a:rPr>
              <a:t>spite of increasing access to treatment, the </a:t>
            </a:r>
            <a:r>
              <a:rPr kumimoji="0" lang="en-US" sz="2000" b="1" i="0" u="none" strike="noStrike" kern="0" cap="none" spc="0" normalizeH="0" baseline="0" noProof="0" dirty="0">
                <a:ln>
                  <a:noFill/>
                </a:ln>
                <a:solidFill>
                  <a:prstClr val="black"/>
                </a:solidFill>
                <a:effectLst/>
                <a:uLnTx/>
                <a:uFillTx/>
                <a:latin typeface="Calibri" panose="020F0502020204030204" pitchFamily="34" charset="0"/>
                <a:ea typeface="+mn-ea"/>
                <a:cs typeface="+mn-cs"/>
              </a:rPr>
              <a:t>number of people with advanced HIV at the time of diagnosis remains high </a:t>
            </a:r>
            <a:r>
              <a:rPr kumimoji="0" lang="en-US" sz="2000" b="0" i="0" u="none" strike="noStrike" kern="0" cap="none" spc="0" normalizeH="0" baseline="0" noProof="0" dirty="0">
                <a:ln>
                  <a:noFill/>
                </a:ln>
                <a:solidFill>
                  <a:prstClr val="black"/>
                </a:solidFill>
                <a:effectLst/>
                <a:uLnTx/>
                <a:uFillTx/>
                <a:latin typeface="Calibri" panose="020F0502020204030204" pitchFamily="34" charset="0"/>
                <a:ea typeface="+mn-ea"/>
                <a:cs typeface="+mn-cs"/>
              </a:rPr>
              <a:t>and is not declining very fast, especially among men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dirty="0">
              <a:ln>
                <a:noFill/>
              </a:ln>
              <a:solidFill>
                <a:prstClr val="black"/>
              </a:solidFill>
              <a:effectLst/>
              <a:uLnTx/>
              <a:uFillTx/>
              <a:latin typeface="Calibri" panose="020F0502020204030204" pitchFamily="34" charset="0"/>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latin typeface="Calibri" panose="020F0502020204030204" pitchFamily="34" charset="0"/>
                <a:ea typeface="+mn-ea"/>
                <a:cs typeface="+mn-cs"/>
              </a:rPr>
              <a:t>The </a:t>
            </a:r>
            <a:r>
              <a:rPr kumimoji="0" lang="en-US" sz="2000" b="1" i="0" u="none" strike="noStrike" kern="0" cap="none" spc="0" normalizeH="0" baseline="0" noProof="0" dirty="0">
                <a:ln>
                  <a:noFill/>
                </a:ln>
                <a:solidFill>
                  <a:prstClr val="black"/>
                </a:solidFill>
                <a:effectLst/>
                <a:uLnTx/>
                <a:uFillTx/>
                <a:latin typeface="Calibri" panose="020F0502020204030204" pitchFamily="34" charset="0"/>
                <a:ea typeface="+mn-ea"/>
                <a:cs typeface="+mn-cs"/>
              </a:rPr>
              <a:t>mortality rate </a:t>
            </a:r>
            <a:r>
              <a:rPr kumimoji="0" lang="en-US" sz="2000" b="0" i="0" u="none" strike="noStrike" kern="0" cap="none" spc="0" normalizeH="0" baseline="0" noProof="0" dirty="0">
                <a:ln>
                  <a:noFill/>
                </a:ln>
                <a:solidFill>
                  <a:prstClr val="black"/>
                </a:solidFill>
                <a:effectLst/>
                <a:uLnTx/>
                <a:uFillTx/>
                <a:latin typeface="Calibri" panose="020F0502020204030204" pitchFamily="34" charset="0"/>
                <a:ea typeface="+mn-ea"/>
                <a:cs typeface="+mn-cs"/>
              </a:rPr>
              <a:t>among people with advanced HIV disease is </a:t>
            </a:r>
            <a:r>
              <a:rPr kumimoji="0" lang="en-US" sz="2000" b="1" i="0" u="none" strike="noStrike" kern="0" cap="none" spc="0" normalizeH="0" baseline="0" noProof="0" dirty="0">
                <a:ln>
                  <a:noFill/>
                </a:ln>
                <a:solidFill>
                  <a:prstClr val="black"/>
                </a:solidFill>
                <a:effectLst/>
                <a:uLnTx/>
                <a:uFillTx/>
                <a:latin typeface="Calibri" panose="020F0502020204030204" pitchFamily="34" charset="0"/>
                <a:ea typeface="+mn-ea"/>
                <a:cs typeface="+mn-cs"/>
              </a:rPr>
              <a:t>high even with access to ART. The risk of death is higher with CD4+ lymphocyte count &lt;100 cells/mm</a:t>
            </a:r>
            <a:r>
              <a:rPr kumimoji="0" lang="en-US" sz="2000" b="1" i="0" u="none" strike="noStrike" kern="0" cap="none" spc="0" normalizeH="0" baseline="30000" noProof="0" dirty="0">
                <a:ln>
                  <a:noFill/>
                </a:ln>
                <a:solidFill>
                  <a:prstClr val="black"/>
                </a:solidFill>
                <a:effectLst/>
                <a:uLnTx/>
                <a:uFillTx/>
                <a:latin typeface="Calibri" panose="020F0502020204030204" pitchFamily="34" charset="0"/>
                <a:ea typeface="+mn-ea"/>
                <a:cs typeface="+mn-cs"/>
              </a:rPr>
              <a:t>3</a:t>
            </a:r>
            <a:r>
              <a:rPr kumimoji="0" lang="en-US" sz="2000" b="1" i="0" u="none" strike="noStrike" kern="0" cap="none" spc="0" normalizeH="0" baseline="0" noProof="0" dirty="0">
                <a:ln>
                  <a:noFill/>
                </a:ln>
                <a:solidFill>
                  <a:prstClr val="black"/>
                </a:solidFill>
                <a:effectLst/>
                <a:uLnTx/>
                <a:uFillTx/>
                <a:latin typeface="Calibri" panose="020F0502020204030204" pitchFamily="34" charset="0"/>
                <a:ea typeface="+mn-ea"/>
                <a:cs typeface="+mn-cs"/>
              </a:rPr>
              <a:t> </a:t>
            </a:r>
          </a:p>
        </p:txBody>
      </p:sp>
    </p:spTree>
    <p:extLst>
      <p:ext uri="{BB962C8B-B14F-4D97-AF65-F5344CB8AC3E}">
        <p14:creationId xmlns:p14="http://schemas.microsoft.com/office/powerpoint/2010/main" val="27876424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11B06616-5931-4DD0-9EE8-D7311DC02782}"/>
              </a:ext>
            </a:extLst>
          </p:cNvPr>
          <p:cNvSpPr txBox="1">
            <a:spLocks noChangeArrowheads="1"/>
          </p:cNvSpPr>
          <p:nvPr/>
        </p:nvSpPr>
        <p:spPr bwMode="gray">
          <a:xfrm>
            <a:off x="533672" y="261647"/>
            <a:ext cx="9144000" cy="914400"/>
          </a:xfrm>
          <a:prstGeom prst="rect">
            <a:avLst/>
          </a:prstGeom>
          <a:noFill/>
        </p:spPr>
        <p:txBody>
          <a:bodyPr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600"/>
              </a:spcBef>
              <a:defRPr/>
            </a:pPr>
            <a:r>
              <a:rPr lang="en-US" sz="2800" b="1" dirty="0">
                <a:latin typeface="Calibri" panose="020F0502020204030204" pitchFamily="34" charset="0"/>
              </a:rPr>
              <a:t>Approach to Management of Patients with AHD</a:t>
            </a:r>
            <a:endParaRPr lang="en-US" sz="2800" b="1" dirty="0">
              <a:latin typeface="Calibri" panose="020F0502020204030204"/>
              <a:cs typeface="Calibri" panose="020F0502020204030204" pitchFamily="34" charset="0"/>
            </a:endParaRPr>
          </a:p>
        </p:txBody>
      </p:sp>
      <p:grpSp>
        <p:nvGrpSpPr>
          <p:cNvPr id="3" name="Group 2">
            <a:extLst>
              <a:ext uri="{FF2B5EF4-FFF2-40B4-BE49-F238E27FC236}">
                <a16:creationId xmlns:a16="http://schemas.microsoft.com/office/drawing/2014/main" id="{C71E00B9-72B4-487B-86A4-3DED99B6BF4C}"/>
              </a:ext>
            </a:extLst>
          </p:cNvPr>
          <p:cNvGrpSpPr/>
          <p:nvPr/>
        </p:nvGrpSpPr>
        <p:grpSpPr>
          <a:xfrm>
            <a:off x="419694" y="1323599"/>
            <a:ext cx="8256764" cy="747255"/>
            <a:chOff x="35496" y="979745"/>
            <a:chExt cx="9001000" cy="747255"/>
          </a:xfrm>
        </p:grpSpPr>
        <p:sp>
          <p:nvSpPr>
            <p:cNvPr id="11" name="Isosceles Triangle 10">
              <a:extLst>
                <a:ext uri="{FF2B5EF4-FFF2-40B4-BE49-F238E27FC236}">
                  <a16:creationId xmlns:a16="http://schemas.microsoft.com/office/drawing/2014/main" id="{E20C8750-73F7-4CD8-AF68-DA5DC76C1E0A}"/>
                </a:ext>
              </a:extLst>
            </p:cNvPr>
            <p:cNvSpPr/>
            <p:nvPr/>
          </p:nvSpPr>
          <p:spPr bwMode="auto">
            <a:xfrm flipV="1">
              <a:off x="293439" y="1394192"/>
              <a:ext cx="8455025" cy="332808"/>
            </a:xfrm>
            <a:prstGeom prst="triangle">
              <a:avLst/>
            </a:prstGeom>
            <a:solidFill>
              <a:schemeClr val="bg1">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b="1" i="0" u="none" strike="noStrike" cap="none" normalizeH="0" baseline="0">
                <a:ln>
                  <a:noFill/>
                </a:ln>
                <a:solidFill>
                  <a:schemeClr val="tx1"/>
                </a:solidFill>
                <a:effectLst/>
                <a:latin typeface="Calibri" panose="020F0502020204030204" pitchFamily="34" charset="0"/>
                <a:ea typeface="MS PGothic" pitchFamily="34" charset="-128"/>
                <a:cs typeface="Calibri" panose="020F0502020204030204" pitchFamily="34" charset="0"/>
              </a:endParaRPr>
            </a:p>
          </p:txBody>
        </p:sp>
        <p:sp>
          <p:nvSpPr>
            <p:cNvPr id="12" name="Rectangle 11">
              <a:extLst>
                <a:ext uri="{FF2B5EF4-FFF2-40B4-BE49-F238E27FC236}">
                  <a16:creationId xmlns:a16="http://schemas.microsoft.com/office/drawing/2014/main" id="{6027FE67-5232-49EA-AFDB-BE32D13768A8}"/>
                </a:ext>
              </a:extLst>
            </p:cNvPr>
            <p:cNvSpPr/>
            <p:nvPr/>
          </p:nvSpPr>
          <p:spPr>
            <a:xfrm>
              <a:off x="35496" y="979745"/>
              <a:ext cx="9001000" cy="369332"/>
            </a:xfrm>
            <a:prstGeom prst="rect">
              <a:avLst/>
            </a:prstGeom>
            <a:ln w="28575">
              <a:solidFill>
                <a:schemeClr val="accent2">
                  <a:lumMod val="60000"/>
                  <a:lumOff val="40000"/>
                </a:schemeClr>
              </a:solidFill>
              <a:prstDash val="dash"/>
            </a:ln>
          </p:spPr>
          <p:txBody>
            <a:bodyPr wrap="square">
              <a:spAutoFit/>
            </a:bodyPr>
            <a:lstStyle/>
            <a:p>
              <a:pPr algn="ctr"/>
              <a:r>
                <a:rPr lang="en-US" b="1" kern="0" dirty="0">
                  <a:latin typeface="Calibri" panose="020F0502020204030204" pitchFamily="34" charset="0"/>
                  <a:cs typeface="Calibri" panose="020F0502020204030204" pitchFamily="34" charset="0"/>
                </a:rPr>
                <a:t>Patient identified with new stage 3 or 4 disease or CD4+ lymphocyte count &lt; 200</a:t>
              </a:r>
            </a:p>
          </p:txBody>
        </p:sp>
      </p:grpSp>
      <p:sp>
        <p:nvSpPr>
          <p:cNvPr id="13" name="Rectangle 12">
            <a:extLst>
              <a:ext uri="{FF2B5EF4-FFF2-40B4-BE49-F238E27FC236}">
                <a16:creationId xmlns:a16="http://schemas.microsoft.com/office/drawing/2014/main" id="{8AE5BCAF-7146-4FCE-B958-81459E9682B8}"/>
              </a:ext>
            </a:extLst>
          </p:cNvPr>
          <p:cNvSpPr/>
          <p:nvPr/>
        </p:nvSpPr>
        <p:spPr>
          <a:xfrm>
            <a:off x="419694" y="2894316"/>
            <a:ext cx="8256763" cy="923330"/>
          </a:xfrm>
          <a:prstGeom prst="rect">
            <a:avLst/>
          </a:prstGeom>
          <a:ln w="28575">
            <a:solidFill>
              <a:srgbClr val="FF0000"/>
            </a:solidFill>
            <a:prstDash val="dash"/>
          </a:ln>
        </p:spPr>
        <p:txBody>
          <a:bodyPr wrap="square">
            <a:spAutoFit/>
          </a:bodyPr>
          <a:lstStyle/>
          <a:p>
            <a:r>
              <a:rPr lang="en-US" b="1" kern="0" dirty="0">
                <a:latin typeface="Calibri" panose="020F0502020204030204" pitchFamily="34" charset="0"/>
              </a:rPr>
              <a:t>Screen for danger signs</a:t>
            </a:r>
            <a:r>
              <a:rPr lang="en-US" kern="0" dirty="0">
                <a:solidFill>
                  <a:srgbClr val="C00000"/>
                </a:solidFill>
                <a:latin typeface="Calibri" panose="020F0502020204030204" pitchFamily="34" charset="0"/>
              </a:rPr>
              <a:t> (Respiratory rate &gt;30, Heart rate &gt;120, Systolic BP &lt;90mmHg, Temperature &gt;39°C, moderate/severe dehydration, Unable to walk unaided, 0</a:t>
            </a:r>
            <a:r>
              <a:rPr lang="en-US" kern="0" baseline="-25000" dirty="0">
                <a:solidFill>
                  <a:srgbClr val="C00000"/>
                </a:solidFill>
                <a:latin typeface="Calibri" panose="020F0502020204030204" pitchFamily="34" charset="0"/>
              </a:rPr>
              <a:t>2</a:t>
            </a:r>
            <a:r>
              <a:rPr lang="en-US" kern="0" dirty="0">
                <a:solidFill>
                  <a:srgbClr val="C00000"/>
                </a:solidFill>
                <a:latin typeface="Calibri" panose="020F0502020204030204" pitchFamily="34" charset="0"/>
              </a:rPr>
              <a:t> saturation &lt;90%, altered mental state/GCS &lt;9, other neurological problems)</a:t>
            </a:r>
            <a:endParaRPr lang="en-US" b="1" kern="0" dirty="0">
              <a:solidFill>
                <a:srgbClr val="C00000"/>
              </a:solidFill>
              <a:latin typeface="Calibri" panose="020F0502020204030204" pitchFamily="34" charset="0"/>
            </a:endParaRPr>
          </a:p>
        </p:txBody>
      </p:sp>
      <p:grpSp>
        <p:nvGrpSpPr>
          <p:cNvPr id="2" name="Group 1">
            <a:extLst>
              <a:ext uri="{FF2B5EF4-FFF2-40B4-BE49-F238E27FC236}">
                <a16:creationId xmlns:a16="http://schemas.microsoft.com/office/drawing/2014/main" id="{B3B8A34A-43B8-4433-916B-C7C9B1F092B4}"/>
              </a:ext>
            </a:extLst>
          </p:cNvPr>
          <p:cNvGrpSpPr/>
          <p:nvPr/>
        </p:nvGrpSpPr>
        <p:grpSpPr>
          <a:xfrm>
            <a:off x="379381" y="3829174"/>
            <a:ext cx="8297076" cy="2861852"/>
            <a:chOff x="293439" y="3338016"/>
            <a:chExt cx="8407176" cy="3645068"/>
          </a:xfrm>
        </p:grpSpPr>
        <p:cxnSp>
          <p:nvCxnSpPr>
            <p:cNvPr id="14" name="Straight Arrow Connector 13">
              <a:extLst>
                <a:ext uri="{FF2B5EF4-FFF2-40B4-BE49-F238E27FC236}">
                  <a16:creationId xmlns:a16="http://schemas.microsoft.com/office/drawing/2014/main" id="{754B94BC-86D6-40E5-8F64-5E2AEC49D312}"/>
                </a:ext>
              </a:extLst>
            </p:cNvPr>
            <p:cNvCxnSpPr>
              <a:cxnSpLocks/>
            </p:cNvCxnSpPr>
            <p:nvPr/>
          </p:nvCxnSpPr>
          <p:spPr>
            <a:xfrm>
              <a:off x="6718306" y="3706317"/>
              <a:ext cx="0" cy="360041"/>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sp>
          <p:nvSpPr>
            <p:cNvPr id="15" name="Rectangle 14">
              <a:extLst>
                <a:ext uri="{FF2B5EF4-FFF2-40B4-BE49-F238E27FC236}">
                  <a16:creationId xmlns:a16="http://schemas.microsoft.com/office/drawing/2014/main" id="{72220663-5B8B-40BB-A875-C118C8CF7D9E}"/>
                </a:ext>
              </a:extLst>
            </p:cNvPr>
            <p:cNvSpPr/>
            <p:nvPr/>
          </p:nvSpPr>
          <p:spPr>
            <a:xfrm>
              <a:off x="4812185" y="4066356"/>
              <a:ext cx="3888430" cy="1981693"/>
            </a:xfrm>
            <a:prstGeom prst="rect">
              <a:avLst/>
            </a:prstGeom>
            <a:solidFill>
              <a:schemeClr val="accent6">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panose="020B0604020202020204" pitchFamily="34" charset="0"/>
                <a:buChar char="•"/>
              </a:pPr>
              <a:r>
                <a:rPr lang="en-US" b="1" dirty="0">
                  <a:solidFill>
                    <a:schemeClr val="tx1"/>
                  </a:solidFill>
                  <a:latin typeface="Calibri" panose="020F0502020204030204" pitchFamily="34" charset="0"/>
                  <a:cs typeface="Calibri" panose="020F0502020204030204" pitchFamily="34" charset="0"/>
                </a:rPr>
                <a:t>Patients with danger signs - admit or refer as appropriate </a:t>
              </a:r>
            </a:p>
            <a:p>
              <a:pPr marL="285750" indent="-285750">
                <a:buFont typeface="Arial" panose="020B0604020202020204" pitchFamily="34" charset="0"/>
                <a:buChar char="•"/>
              </a:pPr>
              <a:r>
                <a:rPr lang="en-US" dirty="0">
                  <a:solidFill>
                    <a:schemeClr val="tx1"/>
                  </a:solidFill>
                  <a:latin typeface="Calibri" panose="020F0502020204030204" pitchFamily="34" charset="0"/>
                  <a:cs typeface="Calibri" panose="020F0502020204030204" pitchFamily="34" charset="0"/>
                </a:rPr>
                <a:t>Provide </a:t>
              </a:r>
              <a:r>
                <a:rPr lang="en-US" b="1" dirty="0">
                  <a:solidFill>
                    <a:schemeClr val="tx1"/>
                  </a:solidFill>
                  <a:latin typeface="Calibri" panose="020F0502020204030204" pitchFamily="34" charset="0"/>
                  <a:cs typeface="Calibri" panose="020F0502020204030204" pitchFamily="34" charset="0"/>
                </a:rPr>
                <a:t>urgent labs </a:t>
              </a:r>
              <a:r>
                <a:rPr lang="en-US" dirty="0">
                  <a:solidFill>
                    <a:schemeClr val="tx1"/>
                  </a:solidFill>
                  <a:latin typeface="Calibri" panose="020F0502020204030204" pitchFamily="34" charset="0"/>
                  <a:cs typeface="Calibri" panose="020F0502020204030204" pitchFamily="34" charset="0"/>
                </a:rPr>
                <a:t>and</a:t>
              </a:r>
              <a:r>
                <a:rPr lang="en-US" b="1" dirty="0">
                  <a:solidFill>
                    <a:schemeClr val="tx1"/>
                  </a:solidFill>
                  <a:latin typeface="Calibri" panose="020F0502020204030204" pitchFamily="34" charset="0"/>
                  <a:cs typeface="Calibri" panose="020F0502020204030204" pitchFamily="34" charset="0"/>
                </a:rPr>
                <a:t> </a:t>
              </a:r>
              <a:r>
                <a:rPr lang="en-US" dirty="0">
                  <a:solidFill>
                    <a:schemeClr val="tx1"/>
                  </a:solidFill>
                  <a:latin typeface="Calibri" panose="020F0502020204030204" pitchFamily="34" charset="0"/>
                  <a:cs typeface="Calibri" panose="020F0502020204030204" pitchFamily="34" charset="0"/>
                </a:rPr>
                <a:t>supportive management (e.g. oxygen, IV fluids)</a:t>
              </a:r>
            </a:p>
            <a:p>
              <a:pPr marL="285750" indent="-285750">
                <a:buFont typeface="Arial" panose="020B0604020202020204" pitchFamily="34" charset="0"/>
                <a:buChar char="•"/>
              </a:pPr>
              <a:r>
                <a:rPr lang="en-US" dirty="0">
                  <a:solidFill>
                    <a:schemeClr val="tx1"/>
                  </a:solidFill>
                  <a:latin typeface="Calibri" panose="020F0502020204030204" pitchFamily="34" charset="0"/>
                  <a:cs typeface="Calibri" panose="020F0502020204030204" pitchFamily="34" charset="0"/>
                </a:rPr>
                <a:t>Start </a:t>
              </a:r>
              <a:r>
                <a:rPr lang="en-US" b="1" dirty="0">
                  <a:solidFill>
                    <a:schemeClr val="tx1"/>
                  </a:solidFill>
                  <a:latin typeface="Calibri" panose="020F0502020204030204" pitchFamily="34" charset="0"/>
                  <a:cs typeface="Calibri" panose="020F0502020204030204" pitchFamily="34" charset="0"/>
                </a:rPr>
                <a:t>urgent treatment</a:t>
              </a:r>
              <a:r>
                <a:rPr lang="en-US" dirty="0">
                  <a:solidFill>
                    <a:schemeClr val="tx1"/>
                  </a:solidFill>
                  <a:latin typeface="Calibri" panose="020F0502020204030204" pitchFamily="34" charset="0"/>
                  <a:cs typeface="Calibri" panose="020F0502020204030204" pitchFamily="34" charset="0"/>
                </a:rPr>
                <a:t>: (e.g. antibiotics, TB treatment, etc.). </a:t>
              </a:r>
            </a:p>
          </p:txBody>
        </p:sp>
        <p:sp>
          <p:nvSpPr>
            <p:cNvPr id="16" name="Rectangle 15">
              <a:extLst>
                <a:ext uri="{FF2B5EF4-FFF2-40B4-BE49-F238E27FC236}">
                  <a16:creationId xmlns:a16="http://schemas.microsoft.com/office/drawing/2014/main" id="{5E5EC705-2FA0-466C-9F39-776289E2C2E5}"/>
                </a:ext>
              </a:extLst>
            </p:cNvPr>
            <p:cNvSpPr/>
            <p:nvPr/>
          </p:nvSpPr>
          <p:spPr>
            <a:xfrm>
              <a:off x="5710194" y="3338016"/>
              <a:ext cx="2016220" cy="32267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latin typeface="Calibri" panose="020F0502020204030204" pitchFamily="34" charset="0"/>
                  <a:cs typeface="Calibri" panose="020F0502020204030204" pitchFamily="34" charset="0"/>
                </a:rPr>
                <a:t>PRESENT </a:t>
              </a:r>
            </a:p>
          </p:txBody>
        </p:sp>
        <p:sp>
          <p:nvSpPr>
            <p:cNvPr id="17" name="Rectangle 16">
              <a:extLst>
                <a:ext uri="{FF2B5EF4-FFF2-40B4-BE49-F238E27FC236}">
                  <a16:creationId xmlns:a16="http://schemas.microsoft.com/office/drawing/2014/main" id="{367B7E5C-AD49-47C7-A02F-FC73F3DFF0E3}"/>
                </a:ext>
              </a:extLst>
            </p:cNvPr>
            <p:cNvSpPr/>
            <p:nvPr/>
          </p:nvSpPr>
          <p:spPr>
            <a:xfrm>
              <a:off x="827586" y="3383646"/>
              <a:ext cx="2016220" cy="32267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latin typeface="Calibri" panose="020F0502020204030204" pitchFamily="34" charset="0"/>
                  <a:cs typeface="Calibri" panose="020F0502020204030204" pitchFamily="34" charset="0"/>
                </a:rPr>
                <a:t>ABSENT</a:t>
              </a:r>
              <a:r>
                <a:rPr lang="en-GB" sz="1600" dirty="0">
                  <a:latin typeface="Calibri" panose="020F0502020204030204" pitchFamily="34" charset="0"/>
                  <a:cs typeface="Calibri" panose="020F0502020204030204" pitchFamily="34" charset="0"/>
                </a:rPr>
                <a:t> </a:t>
              </a:r>
            </a:p>
          </p:txBody>
        </p:sp>
        <p:cxnSp>
          <p:nvCxnSpPr>
            <p:cNvPr id="18" name="Straight Arrow Connector 17">
              <a:extLst>
                <a:ext uri="{FF2B5EF4-FFF2-40B4-BE49-F238E27FC236}">
                  <a16:creationId xmlns:a16="http://schemas.microsoft.com/office/drawing/2014/main" id="{0C1761FC-4505-42A0-A190-AD588158E52D}"/>
                </a:ext>
              </a:extLst>
            </p:cNvPr>
            <p:cNvCxnSpPr>
              <a:cxnSpLocks/>
            </p:cNvCxnSpPr>
            <p:nvPr/>
          </p:nvCxnSpPr>
          <p:spPr>
            <a:xfrm>
              <a:off x="1825661" y="3721610"/>
              <a:ext cx="0" cy="360040"/>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sp>
          <p:nvSpPr>
            <p:cNvPr id="19" name="Rectangle 18">
              <a:extLst>
                <a:ext uri="{FF2B5EF4-FFF2-40B4-BE49-F238E27FC236}">
                  <a16:creationId xmlns:a16="http://schemas.microsoft.com/office/drawing/2014/main" id="{5E5F02EB-FEB3-4990-B9AB-9EFA33E72BB1}"/>
                </a:ext>
              </a:extLst>
            </p:cNvPr>
            <p:cNvSpPr/>
            <p:nvPr/>
          </p:nvSpPr>
          <p:spPr>
            <a:xfrm>
              <a:off x="293439" y="4115099"/>
              <a:ext cx="3630481" cy="1932950"/>
            </a:xfrm>
            <a:prstGeom prst="rect">
              <a:avLst/>
            </a:prstGeom>
            <a:solidFill>
              <a:schemeClr val="accent6">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panose="020B0604020202020204" pitchFamily="34" charset="0"/>
                <a:buChar char="•"/>
              </a:pPr>
              <a:r>
                <a:rPr lang="en-US" dirty="0">
                  <a:solidFill>
                    <a:schemeClr val="tx1"/>
                  </a:solidFill>
                  <a:latin typeface="Calibri" panose="020F0502020204030204" pitchFamily="34" charset="0"/>
                  <a:cs typeface="Calibri" panose="020F0502020204030204" pitchFamily="34" charset="0"/>
                </a:rPr>
                <a:t>Complete clinical history and assessment for TB and other </a:t>
              </a:r>
              <a:r>
                <a:rPr lang="en-US" dirty="0" err="1">
                  <a:solidFill>
                    <a:schemeClr val="tx1"/>
                  </a:solidFill>
                  <a:latin typeface="Calibri" panose="020F0502020204030204" pitchFamily="34" charset="0"/>
                  <a:cs typeface="Calibri" panose="020F0502020204030204" pitchFamily="34" charset="0"/>
                </a:rPr>
                <a:t>Ois</a:t>
              </a:r>
              <a:endParaRPr lang="en-US" dirty="0">
                <a:solidFill>
                  <a:schemeClr val="tx1"/>
                </a:solidFill>
                <a:latin typeface="Calibri" panose="020F0502020204030204" pitchFamily="34" charset="0"/>
                <a:cs typeface="Calibri" panose="020F0502020204030204" pitchFamily="34" charset="0"/>
              </a:endParaRPr>
            </a:p>
            <a:p>
              <a:endParaRPr lang="en-US" dirty="0">
                <a:solidFill>
                  <a:schemeClr val="tx1"/>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dirty="0">
                  <a:solidFill>
                    <a:schemeClr val="tx1"/>
                  </a:solidFill>
                  <a:latin typeface="Calibri" panose="020F0502020204030204" pitchFamily="34" charset="0"/>
                  <a:cs typeface="Calibri" panose="020F0502020204030204" pitchFamily="34" charset="0"/>
                </a:rPr>
                <a:t>Conduct appropriate labs: CD4, TB LAM, Serum </a:t>
              </a:r>
              <a:r>
                <a:rPr lang="en-US" dirty="0" err="1">
                  <a:solidFill>
                    <a:schemeClr val="tx1"/>
                  </a:solidFill>
                  <a:latin typeface="Calibri" panose="020F0502020204030204" pitchFamily="34" charset="0"/>
                  <a:cs typeface="Calibri" panose="020F0502020204030204" pitchFamily="34" charset="0"/>
                </a:rPr>
                <a:t>CrAg</a:t>
              </a:r>
              <a:r>
                <a:rPr lang="en-US" dirty="0">
                  <a:solidFill>
                    <a:schemeClr val="tx1"/>
                  </a:solidFill>
                  <a:latin typeface="Calibri" panose="020F0502020204030204" pitchFamily="34" charset="0"/>
                  <a:cs typeface="Calibri" panose="020F0502020204030204" pitchFamily="34" charset="0"/>
                </a:rPr>
                <a:t> etc.</a:t>
              </a:r>
            </a:p>
          </p:txBody>
        </p:sp>
        <p:sp>
          <p:nvSpPr>
            <p:cNvPr id="20" name="Rectangle 19">
              <a:extLst>
                <a:ext uri="{FF2B5EF4-FFF2-40B4-BE49-F238E27FC236}">
                  <a16:creationId xmlns:a16="http://schemas.microsoft.com/office/drawing/2014/main" id="{15E863F1-4701-447F-96F2-537C932382C2}"/>
                </a:ext>
              </a:extLst>
            </p:cNvPr>
            <p:cNvSpPr/>
            <p:nvPr/>
          </p:nvSpPr>
          <p:spPr>
            <a:xfrm>
              <a:off x="333752" y="6159869"/>
              <a:ext cx="6422648" cy="823215"/>
            </a:xfrm>
            <a:prstGeom prst="rect">
              <a:avLst/>
            </a:prstGeom>
            <a:ln w="28575">
              <a:solidFill>
                <a:srgbClr val="FF0000"/>
              </a:solidFill>
              <a:prstDash val="dash"/>
            </a:ln>
          </p:spPr>
          <p:txBody>
            <a:bodyPr wrap="square">
              <a:spAutoFit/>
            </a:bodyPr>
            <a:lstStyle/>
            <a:p>
              <a:r>
                <a:rPr lang="en-US" dirty="0">
                  <a:latin typeface="Calibri" panose="020F0502020204030204" pitchFamily="34" charset="0"/>
                  <a:cs typeface="Calibri" panose="020F0502020204030204" pitchFamily="34" charset="0"/>
                </a:rPr>
                <a:t>Further management is based on two key criteria: Is the patient ART-naïve  or Treatment experienced client returning to care </a:t>
              </a:r>
            </a:p>
          </p:txBody>
        </p:sp>
        <p:cxnSp>
          <p:nvCxnSpPr>
            <p:cNvPr id="21" name="Elbow Connector 6">
              <a:extLst>
                <a:ext uri="{FF2B5EF4-FFF2-40B4-BE49-F238E27FC236}">
                  <a16:creationId xmlns:a16="http://schemas.microsoft.com/office/drawing/2014/main" id="{6CFEF986-6EDD-4CC9-BA30-DF486ED0B680}"/>
                </a:ext>
              </a:extLst>
            </p:cNvPr>
            <p:cNvCxnSpPr>
              <a:cxnSpLocks/>
            </p:cNvCxnSpPr>
            <p:nvPr/>
          </p:nvCxnSpPr>
          <p:spPr>
            <a:xfrm rot="16200000" flipH="1">
              <a:off x="3896058" y="5843610"/>
              <a:ext cx="360040" cy="216024"/>
            </a:xfrm>
            <a:prstGeom prst="bent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grpSp>
      <p:sp>
        <p:nvSpPr>
          <p:cNvPr id="22" name="Rectangle 21">
            <a:extLst>
              <a:ext uri="{FF2B5EF4-FFF2-40B4-BE49-F238E27FC236}">
                <a16:creationId xmlns:a16="http://schemas.microsoft.com/office/drawing/2014/main" id="{30F216BC-B9A3-4369-8249-589A9A5F31BA}"/>
              </a:ext>
            </a:extLst>
          </p:cNvPr>
          <p:cNvSpPr/>
          <p:nvPr/>
        </p:nvSpPr>
        <p:spPr>
          <a:xfrm>
            <a:off x="293439" y="2179319"/>
            <a:ext cx="9001000" cy="646331"/>
          </a:xfrm>
          <a:prstGeom prst="rect">
            <a:avLst/>
          </a:prstGeom>
          <a:ln w="28575">
            <a:noFill/>
            <a:prstDash val="dash"/>
          </a:ln>
        </p:spPr>
        <p:txBody>
          <a:bodyPr wrap="square">
            <a:spAutoFit/>
          </a:bodyPr>
          <a:lstStyle/>
          <a:p>
            <a:r>
              <a:rPr lang="en-US" b="1" kern="0" dirty="0">
                <a:latin typeface="Calibri" panose="020F0502020204030204" pitchFamily="34" charset="0"/>
              </a:rPr>
              <a:t>The approach to the management of patients with AHD is contingent on their clinical stability (e.g. ‘Ambulatory’ or ‘Critically unwell’) and their ART status </a:t>
            </a:r>
          </a:p>
        </p:txBody>
      </p:sp>
    </p:spTree>
    <p:extLst>
      <p:ext uri="{BB962C8B-B14F-4D97-AF65-F5344CB8AC3E}">
        <p14:creationId xmlns:p14="http://schemas.microsoft.com/office/powerpoint/2010/main" val="5437765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1631925"/>
            <a:ext cx="1718486" cy="321330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TextBox 4"/>
          <p:cNvSpPr txBox="1"/>
          <p:nvPr/>
        </p:nvSpPr>
        <p:spPr>
          <a:xfrm>
            <a:off x="1080874" y="6365279"/>
            <a:ext cx="5588789" cy="316393"/>
          </a:xfrm>
          <a:prstGeom prst="rect">
            <a:avLst/>
          </a:prstGeom>
          <a:noFill/>
        </p:spPr>
        <p:txBody>
          <a:bodyPr wrap="square" lIns="105942" tIns="52971" rIns="105942" bIns="52971" rtlCol="0">
            <a:spAutoFit/>
          </a:bodyPr>
          <a:lstStyle/>
          <a:p>
            <a:pPr eaLnBrk="0" fontAlgn="base" hangingPunct="0">
              <a:spcBef>
                <a:spcPct val="0"/>
              </a:spcBef>
              <a:spcAft>
                <a:spcPct val="0"/>
              </a:spcAft>
            </a:pPr>
            <a:r>
              <a:rPr lang="en-US" sz="1361" b="1" dirty="0">
                <a:solidFill>
                  <a:srgbClr val="FFFFFF"/>
                </a:solidFill>
              </a:rPr>
              <a:t>WHO, 2017</a:t>
            </a:r>
          </a:p>
        </p:txBody>
      </p:sp>
      <p:sp>
        <p:nvSpPr>
          <p:cNvPr id="9" name="Rectangle 2">
            <a:extLst>
              <a:ext uri="{FF2B5EF4-FFF2-40B4-BE49-F238E27FC236}">
                <a16:creationId xmlns:a16="http://schemas.microsoft.com/office/drawing/2014/main" id="{8D9B3FFC-37EC-4F3C-A5B9-C68120569ED7}"/>
              </a:ext>
            </a:extLst>
          </p:cNvPr>
          <p:cNvSpPr txBox="1">
            <a:spLocks noChangeArrowheads="1"/>
          </p:cNvSpPr>
          <p:nvPr/>
        </p:nvSpPr>
        <p:spPr bwMode="gray">
          <a:xfrm>
            <a:off x="377788" y="332656"/>
            <a:ext cx="8388424" cy="914400"/>
          </a:xfrm>
          <a:prstGeom prst="rect">
            <a:avLst/>
          </a:prstGeom>
          <a:noFill/>
        </p:spPr>
        <p:txBody>
          <a:bodyPr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600"/>
              </a:spcBef>
              <a:defRPr/>
            </a:pPr>
            <a:r>
              <a:rPr lang="en-US" sz="2400" b="1" dirty="0">
                <a:latin typeface="Calibri" panose="020F0502020204030204" pitchFamily="34" charset="0"/>
              </a:rPr>
              <a:t>Summary</a:t>
            </a:r>
            <a:r>
              <a:rPr lang="en-US" sz="2400" b="1" dirty="0">
                <a:solidFill>
                  <a:prstClr val="white"/>
                </a:solidFill>
                <a:latin typeface="Calibri" panose="020F0502020204030204" pitchFamily="34" charset="0"/>
              </a:rPr>
              <a:t> </a:t>
            </a:r>
            <a:r>
              <a:rPr lang="en-US" sz="2400" b="1" dirty="0">
                <a:latin typeface="Calibri" panose="020F0502020204030204" pitchFamily="34" charset="0"/>
              </a:rPr>
              <a:t>of WHO Package of care for AHD</a:t>
            </a:r>
            <a:endParaRPr lang="en-US" sz="2400" b="1" dirty="0">
              <a:latin typeface="Calibri" panose="020F0502020204030204"/>
              <a:cs typeface="Calibri" panose="020F0502020204030204" pitchFamily="34" charset="0"/>
            </a:endParaRPr>
          </a:p>
        </p:txBody>
      </p:sp>
      <p:sp>
        <p:nvSpPr>
          <p:cNvPr id="10" name="Rectangle 9">
            <a:extLst>
              <a:ext uri="{FF2B5EF4-FFF2-40B4-BE49-F238E27FC236}">
                <a16:creationId xmlns:a16="http://schemas.microsoft.com/office/drawing/2014/main" id="{7982DECD-D8D6-48DE-8C69-13E729A6C45B}"/>
              </a:ext>
            </a:extLst>
          </p:cNvPr>
          <p:cNvSpPr/>
          <p:nvPr/>
        </p:nvSpPr>
        <p:spPr>
          <a:xfrm>
            <a:off x="107504" y="6538483"/>
            <a:ext cx="8928992" cy="316393"/>
          </a:xfrm>
          <a:prstGeom prst="rect">
            <a:avLst/>
          </a:prstGeom>
          <a:solidFill>
            <a:schemeClr val="bg1"/>
          </a:solidFill>
          <a:ln w="22225">
            <a:solidFill>
              <a:schemeClr val="tx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i="1" dirty="0">
                <a:solidFill>
                  <a:srgbClr val="C00000"/>
                </a:solidFill>
              </a:rPr>
              <a:t>*Tailored counselling: considerations to be made e.g. for involvement of family support, community and/or home based  care</a:t>
            </a:r>
          </a:p>
        </p:txBody>
      </p:sp>
      <p:pic>
        <p:nvPicPr>
          <p:cNvPr id="4" name="Picture 3">
            <a:extLst>
              <a:ext uri="{FF2B5EF4-FFF2-40B4-BE49-F238E27FC236}">
                <a16:creationId xmlns:a16="http://schemas.microsoft.com/office/drawing/2014/main" id="{3317C607-6F6D-493A-88CC-7F23AFD69CB2}"/>
              </a:ext>
            </a:extLst>
          </p:cNvPr>
          <p:cNvPicPr>
            <a:picLocks noChangeAspect="1"/>
          </p:cNvPicPr>
          <p:nvPr/>
        </p:nvPicPr>
        <p:blipFill rotWithShape="1">
          <a:blip r:embed="rId3">
            <a:extLst>
              <a:ext uri="{28A0092B-C50C-407E-A947-70E740481C1C}">
                <a14:useLocalDpi xmlns:a14="http://schemas.microsoft.com/office/drawing/2010/main" val="0"/>
              </a:ext>
            </a:extLst>
          </a:blip>
          <a:srcRect l="-1" t="546" r="-1" b="8079"/>
          <a:stretch/>
        </p:blipFill>
        <p:spPr>
          <a:xfrm>
            <a:off x="3275856" y="1628800"/>
            <a:ext cx="5287250" cy="4736478"/>
          </a:xfrm>
          <a:prstGeom prst="rect">
            <a:avLst/>
          </a:prstGeom>
        </p:spPr>
      </p:pic>
    </p:spTree>
    <p:extLst>
      <p:ext uri="{BB962C8B-B14F-4D97-AF65-F5344CB8AC3E}">
        <p14:creationId xmlns:p14="http://schemas.microsoft.com/office/powerpoint/2010/main" val="39688732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115616" y="6453335"/>
            <a:ext cx="5588789" cy="316393"/>
          </a:xfrm>
          <a:prstGeom prst="rect">
            <a:avLst/>
          </a:prstGeom>
          <a:noFill/>
        </p:spPr>
        <p:txBody>
          <a:bodyPr wrap="square" lIns="105942" tIns="52971" rIns="105942" bIns="52971" rtlCol="0">
            <a:spAutoFit/>
          </a:bodyPr>
          <a:lstStyle/>
          <a:p>
            <a:pPr eaLnBrk="0" fontAlgn="base" hangingPunct="0">
              <a:spcBef>
                <a:spcPct val="0"/>
              </a:spcBef>
              <a:spcAft>
                <a:spcPct val="0"/>
              </a:spcAft>
            </a:pPr>
            <a:r>
              <a:rPr lang="en-US" sz="1361" b="1" dirty="0">
                <a:solidFill>
                  <a:srgbClr val="FFFFFF"/>
                </a:solidFill>
              </a:rPr>
              <a:t>WHO, 2017</a:t>
            </a:r>
          </a:p>
        </p:txBody>
      </p:sp>
      <p:sp>
        <p:nvSpPr>
          <p:cNvPr id="9" name="Rectangle 2">
            <a:extLst>
              <a:ext uri="{FF2B5EF4-FFF2-40B4-BE49-F238E27FC236}">
                <a16:creationId xmlns:a16="http://schemas.microsoft.com/office/drawing/2014/main" id="{8D9B3FFC-37EC-4F3C-A5B9-C68120569ED7}"/>
              </a:ext>
            </a:extLst>
          </p:cNvPr>
          <p:cNvSpPr txBox="1">
            <a:spLocks noChangeArrowheads="1"/>
          </p:cNvSpPr>
          <p:nvPr/>
        </p:nvSpPr>
        <p:spPr bwMode="gray">
          <a:xfrm>
            <a:off x="467545" y="340776"/>
            <a:ext cx="8280919" cy="914400"/>
          </a:xfrm>
          <a:prstGeom prst="rect">
            <a:avLst/>
          </a:prstGeom>
          <a:noFill/>
        </p:spPr>
        <p:txBody>
          <a:bodyPr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Bef>
                <a:spcPts val="600"/>
              </a:spcBef>
              <a:defRPr/>
            </a:pPr>
            <a:r>
              <a:rPr lang="en-US" sz="2800" b="1" dirty="0">
                <a:latin typeface="Calibri" panose="020F0502020204030204" pitchFamily="34" charset="0"/>
              </a:rPr>
              <a:t>Summary of package care for AHD – Nigeria </a:t>
            </a:r>
            <a:endParaRPr lang="en-US" sz="2800" b="1" dirty="0">
              <a:latin typeface="Calibri" panose="020F0502020204030204"/>
              <a:cs typeface="Calibri" panose="020F0502020204030204" pitchFamily="34" charset="0"/>
            </a:endParaRPr>
          </a:p>
        </p:txBody>
      </p:sp>
      <p:sp>
        <p:nvSpPr>
          <p:cNvPr id="10" name="Rectangle 9">
            <a:extLst>
              <a:ext uri="{FF2B5EF4-FFF2-40B4-BE49-F238E27FC236}">
                <a16:creationId xmlns:a16="http://schemas.microsoft.com/office/drawing/2014/main" id="{7982DECD-D8D6-48DE-8C69-13E729A6C45B}"/>
              </a:ext>
            </a:extLst>
          </p:cNvPr>
          <p:cNvSpPr/>
          <p:nvPr/>
        </p:nvSpPr>
        <p:spPr>
          <a:xfrm>
            <a:off x="539552" y="6171430"/>
            <a:ext cx="8064896" cy="598299"/>
          </a:xfrm>
          <a:prstGeom prst="rect">
            <a:avLst/>
          </a:prstGeom>
          <a:solidFill>
            <a:schemeClr val="bg1"/>
          </a:solidFill>
          <a:ln w="22225">
            <a:solidFill>
              <a:schemeClr val="tx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i="1" dirty="0">
                <a:solidFill>
                  <a:srgbClr val="C00000"/>
                </a:solidFill>
              </a:rPr>
              <a:t>* For patients requiring CPT and TPT, the FDC of INH/CTX / Vit B6 can be used </a:t>
            </a:r>
          </a:p>
          <a:p>
            <a:r>
              <a:rPr lang="en-US" sz="1200" i="1" dirty="0">
                <a:solidFill>
                  <a:srgbClr val="C00000"/>
                </a:solidFill>
              </a:rPr>
              <a:t>**Tailored counselling: considerations to be made e.g. for involvement of family support, community and/or home based  care</a:t>
            </a:r>
          </a:p>
        </p:txBody>
      </p:sp>
      <p:graphicFrame>
        <p:nvGraphicFramePr>
          <p:cNvPr id="2" name="Table 1">
            <a:extLst>
              <a:ext uri="{FF2B5EF4-FFF2-40B4-BE49-F238E27FC236}">
                <a16:creationId xmlns:a16="http://schemas.microsoft.com/office/drawing/2014/main" id="{70EB6C22-32CB-4C97-BE51-F8138E500C38}"/>
              </a:ext>
            </a:extLst>
          </p:cNvPr>
          <p:cNvGraphicFramePr>
            <a:graphicFrameLocks noGrp="1"/>
          </p:cNvGraphicFramePr>
          <p:nvPr>
            <p:extLst>
              <p:ext uri="{D42A27DB-BD31-4B8C-83A1-F6EECF244321}">
                <p14:modId xmlns:p14="http://schemas.microsoft.com/office/powerpoint/2010/main" val="3270392803"/>
              </p:ext>
            </p:extLst>
          </p:nvPr>
        </p:nvGraphicFramePr>
        <p:xfrm>
          <a:off x="539552" y="1279584"/>
          <a:ext cx="8064896" cy="4360670"/>
        </p:xfrm>
        <a:graphic>
          <a:graphicData uri="http://schemas.openxmlformats.org/drawingml/2006/table">
            <a:tbl>
              <a:tblPr/>
              <a:tblGrid>
                <a:gridCol w="631166">
                  <a:extLst>
                    <a:ext uri="{9D8B030D-6E8A-4147-A177-3AD203B41FA5}">
                      <a16:colId xmlns:a16="http://schemas.microsoft.com/office/drawing/2014/main" val="2895576556"/>
                    </a:ext>
                  </a:extLst>
                </a:gridCol>
                <a:gridCol w="5417505">
                  <a:extLst>
                    <a:ext uri="{9D8B030D-6E8A-4147-A177-3AD203B41FA5}">
                      <a16:colId xmlns:a16="http://schemas.microsoft.com/office/drawing/2014/main" val="3697341804"/>
                    </a:ext>
                  </a:extLst>
                </a:gridCol>
                <a:gridCol w="2016225">
                  <a:extLst>
                    <a:ext uri="{9D8B030D-6E8A-4147-A177-3AD203B41FA5}">
                      <a16:colId xmlns:a16="http://schemas.microsoft.com/office/drawing/2014/main" val="3260926717"/>
                    </a:ext>
                  </a:extLst>
                </a:gridCol>
              </a:tblGrid>
              <a:tr h="351470">
                <a:tc>
                  <a:txBody>
                    <a:bodyPr/>
                    <a:lstStyle/>
                    <a:p>
                      <a:pPr algn="ctr" fontAlgn="ctr"/>
                      <a:r>
                        <a:rPr lang="en-US" sz="1000" b="1" i="0" u="none" strike="noStrike" dirty="0">
                          <a:solidFill>
                            <a:srgbClr val="FFFFFF"/>
                          </a:solidFill>
                          <a:effectLst/>
                          <a:latin typeface="Calibri" panose="020F0502020204030204" pitchFamily="34" charset="0"/>
                        </a:rPr>
                        <a:t> </a:t>
                      </a:r>
                    </a:p>
                  </a:txBody>
                  <a:tcPr marL="6350" marR="6350" marT="6350"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ctr" rtl="0" fontAlgn="ctr"/>
                      <a:r>
                        <a:rPr lang="en-US" sz="1400" b="1" i="0" u="none" strike="noStrike" dirty="0">
                          <a:solidFill>
                            <a:srgbClr val="FFFFFF"/>
                          </a:solidFill>
                          <a:effectLst/>
                          <a:latin typeface="Calibri" panose="020F0502020204030204" pitchFamily="34" charset="0"/>
                        </a:rPr>
                        <a:t>Intervention</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tc>
                  <a:txBody>
                    <a:bodyPr/>
                    <a:lstStyle/>
                    <a:p>
                      <a:pPr algn="ctr" fontAlgn="b"/>
                      <a:r>
                        <a:rPr lang="en-US" sz="1400" b="1" i="0" u="none" strike="noStrike" dirty="0">
                          <a:solidFill>
                            <a:srgbClr val="FFFFFF"/>
                          </a:solidFill>
                          <a:effectLst/>
                          <a:latin typeface="Calibri" panose="020F0502020204030204" pitchFamily="34" charset="0"/>
                        </a:rPr>
                        <a:t>CD4+ lymphocyte  count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47"/>
                    </a:solidFill>
                  </a:tcPr>
                </a:tc>
                <a:extLst>
                  <a:ext uri="{0D108BD9-81ED-4DB2-BD59-A6C34878D82A}">
                    <a16:rowId xmlns:a16="http://schemas.microsoft.com/office/drawing/2014/main" val="2024826591"/>
                  </a:ext>
                </a:extLst>
              </a:tr>
              <a:tr h="320040">
                <a:tc rowSpan="4">
                  <a:txBody>
                    <a:bodyPr/>
                    <a:lstStyle/>
                    <a:p>
                      <a:pPr algn="ctr" rtl="0" fontAlgn="ctr"/>
                      <a:r>
                        <a:rPr lang="en-US" sz="1200" b="1" i="0" u="none" strike="noStrike" dirty="0">
                          <a:solidFill>
                            <a:srgbClr val="000000"/>
                          </a:solidFill>
                          <a:effectLst/>
                          <a:latin typeface="Calibri" panose="020F0502020204030204" pitchFamily="34" charset="0"/>
                        </a:rPr>
                        <a:t>Diagnosis</a:t>
                      </a:r>
                    </a:p>
                  </a:txBody>
                  <a:tcPr marL="6350" marR="6350" marT="6350"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n-US" sz="1400" b="0" i="0" u="none" strike="noStrike" dirty="0">
                          <a:solidFill>
                            <a:srgbClr val="000000"/>
                          </a:solidFill>
                          <a:effectLst/>
                          <a:latin typeface="Calibri" panose="020F0502020204030204" pitchFamily="34" charset="0"/>
                        </a:rPr>
                        <a:t>XPERT MTB/RIF as first test for TB diagnosis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ctr"/>
                      <a:r>
                        <a:rPr lang="en-US" sz="1400" b="0" i="0" u="none" strike="noStrike" dirty="0">
                          <a:solidFill>
                            <a:srgbClr val="000000"/>
                          </a:solidFill>
                          <a:effectLst/>
                          <a:latin typeface="Calibri" panose="020F0502020204030204" pitchFamily="34" charset="0"/>
                        </a:rPr>
                        <a:t>Any</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83454258"/>
                  </a:ext>
                </a:extLst>
              </a:tr>
              <a:tr h="320040">
                <a:tc vMerge="1">
                  <a:txBody>
                    <a:bodyPr/>
                    <a:lstStyle/>
                    <a:p>
                      <a:endParaRPr lang="en-US"/>
                    </a:p>
                  </a:txBody>
                  <a:tcPr/>
                </a:tc>
                <a:tc>
                  <a:txBody>
                    <a:bodyPr/>
                    <a:lstStyle/>
                    <a:p>
                      <a:pPr algn="l" rtl="0" fontAlgn="ctr"/>
                      <a:r>
                        <a:rPr lang="en-US" sz="1400" b="0" i="0" u="none" strike="noStrike" dirty="0">
                          <a:solidFill>
                            <a:srgbClr val="000000"/>
                          </a:solidFill>
                          <a:effectLst/>
                          <a:latin typeface="Calibri" panose="020F0502020204030204" pitchFamily="34" charset="0"/>
                        </a:rPr>
                        <a:t>TB-LAM LFA for TB diagnosis among people with signs and symptoms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ctr"/>
                      <a:r>
                        <a:rPr lang="en-US" sz="1400" b="0" i="0" u="none" strike="noStrike" dirty="0">
                          <a:solidFill>
                            <a:srgbClr val="000000"/>
                          </a:solidFill>
                          <a:effectLst/>
                          <a:latin typeface="Calibri" panose="020F0502020204030204" pitchFamily="34" charset="0"/>
                        </a:rPr>
                        <a:t>&lt;200 cell/mm</a:t>
                      </a:r>
                      <a:r>
                        <a:rPr lang="en-US" sz="1400" b="0" i="0" u="none" strike="noStrike" baseline="30000" dirty="0">
                          <a:solidFill>
                            <a:srgbClr val="000000"/>
                          </a:solidFill>
                          <a:effectLst/>
                          <a:latin typeface="Calibri" panose="020F0502020204030204" pitchFamily="34" charset="0"/>
                        </a:rPr>
                        <a:t>3</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67995712"/>
                  </a:ext>
                </a:extLst>
              </a:tr>
              <a:tr h="320040">
                <a:tc vMerge="1">
                  <a:txBody>
                    <a:bodyPr/>
                    <a:lstStyle/>
                    <a:p>
                      <a:endParaRPr lang="en-US"/>
                    </a:p>
                  </a:txBody>
                  <a:tcPr/>
                </a:tc>
                <a:tc>
                  <a:txBody>
                    <a:bodyPr/>
                    <a:lstStyle/>
                    <a:p>
                      <a:pPr algn="l" rtl="0" fontAlgn="ctr"/>
                      <a:r>
                        <a:rPr lang="en-US" sz="1400" b="0" i="0" u="none" strike="noStrike" dirty="0">
                          <a:solidFill>
                            <a:srgbClr val="000000"/>
                          </a:solidFill>
                          <a:effectLst/>
                          <a:latin typeface="Calibri" panose="020F0502020204030204" pitchFamily="34" charset="0"/>
                        </a:rPr>
                        <a:t>Cryptococcal antigen screening</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ctr"/>
                      <a:r>
                        <a:rPr lang="en-US" sz="1400" b="0" i="0" u="none" strike="noStrike" dirty="0">
                          <a:solidFill>
                            <a:srgbClr val="000000"/>
                          </a:solidFill>
                          <a:effectLst/>
                          <a:latin typeface="Calibri" panose="020F0502020204030204" pitchFamily="34" charset="0"/>
                        </a:rPr>
                        <a:t>&lt;200 cell/mm</a:t>
                      </a:r>
                      <a:r>
                        <a:rPr lang="en-US" sz="1400" b="0" i="0" u="none" strike="noStrike" baseline="30000" dirty="0">
                          <a:solidFill>
                            <a:srgbClr val="000000"/>
                          </a:solidFill>
                          <a:effectLst/>
                          <a:latin typeface="Calibri" panose="020F0502020204030204" pitchFamily="34" charset="0"/>
                        </a:rPr>
                        <a:t>3</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22290861"/>
                  </a:ext>
                </a:extLst>
              </a:tr>
              <a:tr h="418056">
                <a:tc vMerge="1">
                  <a:txBody>
                    <a:bodyPr/>
                    <a:lstStyle/>
                    <a:p>
                      <a:endParaRPr lang="en-US"/>
                    </a:p>
                  </a:txBody>
                  <a:tcPr/>
                </a:tc>
                <a:tc>
                  <a:txBody>
                    <a:bodyPr/>
                    <a:lstStyle/>
                    <a:p>
                      <a:pPr algn="l" rtl="0" fontAlgn="ctr"/>
                      <a:r>
                        <a:rPr lang="en-US" sz="1400" b="0" i="0" u="none" strike="noStrike" dirty="0">
                          <a:solidFill>
                            <a:srgbClr val="000000"/>
                          </a:solidFill>
                          <a:effectLst/>
                          <a:latin typeface="Calibri" panose="020F0502020204030204" pitchFamily="34" charset="0"/>
                        </a:rPr>
                        <a:t>Screening for other OIs - PCP, Histoplasmosis, Toxoplasmosis, Severe bacterial infection,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ctr"/>
                      <a:r>
                        <a:rPr lang="en-US" sz="1400" b="0" i="0" u="none" strike="noStrike" dirty="0">
                          <a:solidFill>
                            <a:srgbClr val="000000"/>
                          </a:solidFill>
                          <a:effectLst/>
                          <a:latin typeface="Calibri" panose="020F0502020204030204" pitchFamily="34" charset="0"/>
                        </a:rPr>
                        <a:t>&lt;200 cell/mm</a:t>
                      </a:r>
                      <a:r>
                        <a:rPr lang="en-US" sz="1400" b="0" i="0" u="none" strike="noStrike" baseline="30000" dirty="0">
                          <a:solidFill>
                            <a:srgbClr val="000000"/>
                          </a:solidFill>
                          <a:effectLst/>
                          <a:latin typeface="Calibri" panose="020F0502020204030204" pitchFamily="34" charset="0"/>
                        </a:rPr>
                        <a:t>3</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52699179"/>
                  </a:ext>
                </a:extLst>
              </a:tr>
              <a:tr h="365760">
                <a:tc rowSpan="3">
                  <a:txBody>
                    <a:bodyPr/>
                    <a:lstStyle/>
                    <a:p>
                      <a:pPr algn="ctr" rtl="0" fontAlgn="ctr"/>
                      <a:r>
                        <a:rPr lang="en-US" sz="1200" b="1" i="0" u="none" strike="noStrike" dirty="0">
                          <a:solidFill>
                            <a:srgbClr val="000000"/>
                          </a:solidFill>
                          <a:effectLst/>
                          <a:latin typeface="Calibri" panose="020F0502020204030204" pitchFamily="34" charset="0"/>
                        </a:rPr>
                        <a:t>Prophylaxis &amp; pre-emptive therapy</a:t>
                      </a:r>
                    </a:p>
                  </a:txBody>
                  <a:tcPr marL="6350" marR="6350" marT="6350"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n-US" sz="1400" b="0" i="0" u="none" strike="noStrike" dirty="0">
                          <a:solidFill>
                            <a:srgbClr val="000000"/>
                          </a:solidFill>
                          <a:effectLst/>
                          <a:latin typeface="Calibri" panose="020F0502020204030204" pitchFamily="34" charset="0"/>
                        </a:rPr>
                        <a:t>Cotrimoxazole prophylaxis*</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ctr"/>
                      <a:r>
                        <a:rPr lang="en-US" sz="1400" b="0" i="0" u="none" strike="noStrike" dirty="0">
                          <a:solidFill>
                            <a:srgbClr val="000000"/>
                          </a:solidFill>
                          <a:effectLst/>
                          <a:latin typeface="Calibri" panose="020F0502020204030204" pitchFamily="34" charset="0"/>
                        </a:rPr>
                        <a:t>Any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22454329"/>
                  </a:ext>
                </a:extLst>
              </a:tr>
              <a:tr h="365760">
                <a:tc vMerge="1">
                  <a:txBody>
                    <a:bodyPr/>
                    <a:lstStyle/>
                    <a:p>
                      <a:endParaRPr lang="en-US"/>
                    </a:p>
                  </a:txBody>
                  <a:tcPr>
                    <a:lnT w="6350" cap="flat" cmpd="sng" algn="ctr">
                      <a:solidFill>
                        <a:srgbClr val="000000"/>
                      </a:solidFill>
                      <a:prstDash val="solid"/>
                      <a:round/>
                      <a:headEnd type="none" w="med" len="med"/>
                      <a:tailEnd type="none" w="med" len="med"/>
                    </a:lnT>
                  </a:tcPr>
                </a:tc>
                <a:tc>
                  <a:txBody>
                    <a:bodyPr/>
                    <a:lstStyle/>
                    <a:p>
                      <a:pPr algn="l" rtl="0" fontAlgn="ctr"/>
                      <a:r>
                        <a:rPr lang="en-US" sz="1400" b="0" i="0" u="none" strike="noStrike" dirty="0">
                          <a:solidFill>
                            <a:srgbClr val="000000"/>
                          </a:solidFill>
                          <a:effectLst/>
                          <a:latin typeface="Calibri" panose="020F0502020204030204" pitchFamily="34" charset="0"/>
                        </a:rPr>
                        <a:t>TB preventive treatment*</a:t>
                      </a:r>
                    </a:p>
                  </a:txBody>
                  <a:tcPr marL="6350" marR="6350" marT="6350" marB="0" anchor="ctr">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ctr"/>
                      <a:r>
                        <a:rPr lang="en-US" sz="1400" b="0" i="0" u="none" strike="noStrike" dirty="0">
                          <a:solidFill>
                            <a:srgbClr val="000000"/>
                          </a:solidFill>
                          <a:effectLst/>
                          <a:latin typeface="Calibri" panose="020F0502020204030204" pitchFamily="34" charset="0"/>
                        </a:rPr>
                        <a:t>Any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942050670"/>
                  </a:ext>
                </a:extLst>
              </a:tr>
              <a:tr h="457200">
                <a:tc vMerge="1">
                  <a:txBody>
                    <a:bodyPr/>
                    <a:lstStyle/>
                    <a:p>
                      <a:endParaRPr lang="en-US"/>
                    </a:p>
                  </a:txBody>
                  <a:tcPr>
                    <a:lnT w="6350" cap="flat" cmpd="sng" algn="ctr">
                      <a:solidFill>
                        <a:srgbClr val="000000"/>
                      </a:solidFill>
                      <a:prstDash val="solid"/>
                      <a:round/>
                      <a:headEnd type="none" w="med" len="med"/>
                      <a:tailEnd type="none" w="med" len="med"/>
                    </a:lnT>
                  </a:tcPr>
                </a:tc>
                <a:tc>
                  <a:txBody>
                    <a:bodyPr/>
                    <a:lstStyle/>
                    <a:p>
                      <a:pPr algn="l" rtl="0" fontAlgn="ctr"/>
                      <a:r>
                        <a:rPr lang="en-US" sz="1400" b="0" i="0" u="none" strike="noStrike" dirty="0">
                          <a:solidFill>
                            <a:srgbClr val="000000"/>
                          </a:solidFill>
                          <a:effectLst/>
                          <a:latin typeface="Calibri" panose="020F0502020204030204" pitchFamily="34" charset="0"/>
                        </a:rPr>
                        <a:t>Fluconazole pre-emptive therapy for </a:t>
                      </a:r>
                      <a:r>
                        <a:rPr lang="en-US" sz="1400" b="0" i="0" u="none" strike="noStrike" dirty="0" err="1">
                          <a:solidFill>
                            <a:srgbClr val="000000"/>
                          </a:solidFill>
                          <a:effectLst/>
                          <a:latin typeface="Calibri" panose="020F0502020204030204" pitchFamily="34" charset="0"/>
                        </a:rPr>
                        <a:t>CrAg</a:t>
                      </a:r>
                      <a:r>
                        <a:rPr lang="en-US" sz="1400" b="0" i="0" u="none" strike="noStrike" dirty="0">
                          <a:solidFill>
                            <a:srgbClr val="000000"/>
                          </a:solidFill>
                          <a:effectLst/>
                          <a:latin typeface="Calibri" panose="020F0502020204030204" pitchFamily="34" charset="0"/>
                        </a:rPr>
                        <a:t> positive patients with no symptoms of meningitis </a:t>
                      </a:r>
                    </a:p>
                  </a:txBody>
                  <a:tcPr marL="6350" marR="6350" marT="6350" marB="0" anchor="ctr">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ctr"/>
                      <a:r>
                        <a:rPr lang="en-US" sz="1400" b="0" i="0" u="none" strike="noStrike" dirty="0">
                          <a:solidFill>
                            <a:srgbClr val="000000"/>
                          </a:solidFill>
                          <a:effectLst/>
                          <a:latin typeface="Calibri" panose="020F0502020204030204" pitchFamily="34" charset="0"/>
                        </a:rPr>
                        <a:t>&lt;200 cell/mm</a:t>
                      </a:r>
                      <a:r>
                        <a:rPr lang="en-US" sz="1400" b="0" i="0" u="none" strike="noStrike" baseline="30000" dirty="0">
                          <a:solidFill>
                            <a:srgbClr val="000000"/>
                          </a:solidFill>
                          <a:effectLst/>
                          <a:latin typeface="Calibri" panose="020F0502020204030204" pitchFamily="34" charset="0"/>
                        </a:rPr>
                        <a:t>3</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73415183"/>
                  </a:ext>
                </a:extLst>
              </a:tr>
              <a:tr h="365760">
                <a:tc rowSpan="2">
                  <a:txBody>
                    <a:bodyPr/>
                    <a:lstStyle/>
                    <a:p>
                      <a:pPr algn="ctr" rtl="0" fontAlgn="ctr"/>
                      <a:r>
                        <a:rPr lang="en-US" sz="1200" b="1" i="0" u="none" strike="noStrike" dirty="0">
                          <a:solidFill>
                            <a:srgbClr val="000000"/>
                          </a:solidFill>
                          <a:effectLst/>
                          <a:latin typeface="Calibri" panose="020F0502020204030204" pitchFamily="34" charset="0"/>
                        </a:rPr>
                        <a:t>ART initiation</a:t>
                      </a:r>
                    </a:p>
                  </a:txBody>
                  <a:tcPr marL="6350" marR="6350" marT="6350"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n-US" sz="1400" b="0" i="0" u="none" strike="noStrike" dirty="0">
                          <a:solidFill>
                            <a:srgbClr val="000000"/>
                          </a:solidFill>
                          <a:effectLst/>
                          <a:latin typeface="Calibri" panose="020F0502020204030204" pitchFamily="34" charset="0"/>
                        </a:rPr>
                        <a:t>Rapid ART initiation</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n-US" sz="1400" b="0" i="0" u="none" strike="noStrike" dirty="0">
                          <a:solidFill>
                            <a:srgbClr val="000000"/>
                          </a:solidFill>
                          <a:effectLst/>
                          <a:latin typeface="Calibri" panose="020F0502020204030204" pitchFamily="34" charset="0"/>
                        </a:rPr>
                        <a:t>Any</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87326177"/>
                  </a:ext>
                </a:extLst>
              </a:tr>
              <a:tr h="365760">
                <a:tc vMerge="1">
                  <a:txBody>
                    <a:bodyPr/>
                    <a:lstStyle/>
                    <a:p>
                      <a:endParaRPr lang="en-US"/>
                    </a:p>
                  </a:txBody>
                  <a:tcPr/>
                </a:tc>
                <a:tc>
                  <a:txBody>
                    <a:bodyPr/>
                    <a:lstStyle/>
                    <a:p>
                      <a:pPr algn="l" rtl="0" fontAlgn="ctr"/>
                      <a:r>
                        <a:rPr lang="en-US" sz="1400" b="0" i="0" u="none" strike="noStrike" dirty="0">
                          <a:solidFill>
                            <a:srgbClr val="000000"/>
                          </a:solidFill>
                          <a:effectLst/>
                          <a:latin typeface="Calibri" panose="020F0502020204030204" pitchFamily="34" charset="0"/>
                        </a:rPr>
                        <a:t>Defer if clinical symptoms  suggest TB or cryptococcal meningitis</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ctr"/>
                      <a:r>
                        <a:rPr lang="en-US" sz="1400" b="0" i="0" u="none" strike="noStrike" dirty="0">
                          <a:solidFill>
                            <a:srgbClr val="000000"/>
                          </a:solidFill>
                          <a:effectLst/>
                          <a:latin typeface="Calibri" panose="020F0502020204030204" pitchFamily="34" charset="0"/>
                        </a:rPr>
                        <a:t>Any </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51489596"/>
                  </a:ext>
                </a:extLst>
              </a:tr>
              <a:tr h="695770">
                <a:tc>
                  <a:txBody>
                    <a:bodyPr/>
                    <a:lstStyle/>
                    <a:p>
                      <a:pPr algn="ctr" rtl="0" fontAlgn="ctr"/>
                      <a:r>
                        <a:rPr lang="en-US" sz="1200" b="1" i="0" u="none" strike="noStrike" dirty="0">
                          <a:solidFill>
                            <a:srgbClr val="000000"/>
                          </a:solidFill>
                          <a:effectLst/>
                          <a:latin typeface="Calibri" panose="020F0502020204030204" pitchFamily="34" charset="0"/>
                        </a:rPr>
                        <a:t>Adapted adherence support</a:t>
                      </a:r>
                    </a:p>
                  </a:txBody>
                  <a:tcPr marL="6350" marR="6350" marT="6350" marB="0" vert="vert27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n-US" sz="1400" b="0" i="0" u="none" strike="noStrike" dirty="0">
                          <a:solidFill>
                            <a:srgbClr val="000000"/>
                          </a:solidFill>
                          <a:effectLst/>
                          <a:latin typeface="Calibri" panose="020F0502020204030204" pitchFamily="34" charset="0"/>
                        </a:rPr>
                        <a:t>Tailored intensive counselling to support adherence**</a:t>
                      </a:r>
                    </a:p>
                  </a:txBody>
                  <a:tcPr marL="6350" marR="6350" marT="635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endParaRPr lang="en-US" sz="1400" b="0" i="0" u="none" strike="noStrike" dirty="0">
                        <a:solidFill>
                          <a:srgbClr val="000000"/>
                        </a:solidFill>
                        <a:effectLst/>
                        <a:latin typeface="Calibri" panose="020F0502020204030204" pitchFamily="34" charset="0"/>
                      </a:endParaRPr>
                    </a:p>
                    <a:p>
                      <a:pPr algn="l" rtl="0" fontAlgn="ctr"/>
                      <a:r>
                        <a:rPr lang="en-US" sz="1400" b="0" i="0" u="none" strike="noStrike" dirty="0">
                          <a:solidFill>
                            <a:srgbClr val="000000"/>
                          </a:solidFill>
                          <a:effectLst/>
                          <a:latin typeface="Calibri" panose="020F0502020204030204" pitchFamily="34" charset="0"/>
                        </a:rPr>
                        <a:t>&lt;200 cell/mm</a:t>
                      </a:r>
                      <a:r>
                        <a:rPr lang="en-US" sz="1400" b="0" i="0" u="none" strike="noStrike" baseline="30000" dirty="0">
                          <a:solidFill>
                            <a:srgbClr val="000000"/>
                          </a:solidFill>
                          <a:effectLst/>
                          <a:latin typeface="Calibri" panose="020F0502020204030204" pitchFamily="34" charset="0"/>
                        </a:rPr>
                        <a:t>3</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93371592"/>
                  </a:ext>
                </a:extLst>
              </a:tr>
            </a:tbl>
          </a:graphicData>
        </a:graphic>
      </p:graphicFrame>
    </p:spTree>
    <p:extLst>
      <p:ext uri="{BB962C8B-B14F-4D97-AF65-F5344CB8AC3E}">
        <p14:creationId xmlns:p14="http://schemas.microsoft.com/office/powerpoint/2010/main" val="2262002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8D9B3FFC-37EC-4F3C-A5B9-C68120569ED7}"/>
              </a:ext>
            </a:extLst>
          </p:cNvPr>
          <p:cNvSpPr txBox="1">
            <a:spLocks noChangeArrowheads="1"/>
          </p:cNvSpPr>
          <p:nvPr/>
        </p:nvSpPr>
        <p:spPr bwMode="gray">
          <a:xfrm>
            <a:off x="411233" y="284368"/>
            <a:ext cx="8733263" cy="914400"/>
          </a:xfrm>
          <a:prstGeom prst="rect">
            <a:avLst/>
          </a:prstGeom>
          <a:noFill/>
        </p:spPr>
        <p:txBody>
          <a:bodyPr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US" sz="2800" b="1" dirty="0">
                <a:latin typeface="Calibri" panose="020F0502020204030204" pitchFamily="34" charset="0"/>
              </a:rPr>
              <a:t>Factors affecting access t</a:t>
            </a:r>
            <a:r>
              <a:rPr kumimoji="0" lang="en-US" sz="2800" b="1" i="0" u="none" strike="noStrike" kern="1200" cap="none" spc="0" normalizeH="0" baseline="0" noProof="0" dirty="0">
                <a:ln>
                  <a:noFill/>
                </a:ln>
                <a:effectLst/>
                <a:uLnTx/>
                <a:uFillTx/>
                <a:latin typeface="Calibri" panose="020F0502020204030204" pitchFamily="34" charset="0"/>
                <a:ea typeface="+mj-ea"/>
              </a:rPr>
              <a:t>o the AHD package of care </a:t>
            </a:r>
            <a:endParaRPr kumimoji="0" lang="en-US" sz="2800" b="0" i="0" u="none" strike="noStrike" kern="1200" cap="none" spc="0" normalizeH="0" baseline="0" noProof="0" dirty="0">
              <a:ln>
                <a:noFill/>
              </a:ln>
              <a:effectLst/>
              <a:uLnTx/>
              <a:uFillTx/>
              <a:latin typeface="Calibri" panose="020F0502020204030204"/>
              <a:ea typeface="+mj-ea"/>
              <a:cs typeface="Calibri" panose="020F0502020204030204" pitchFamily="34" charset="0"/>
            </a:endParaRPr>
          </a:p>
        </p:txBody>
      </p:sp>
      <p:sp>
        <p:nvSpPr>
          <p:cNvPr id="15" name="TextBox 14">
            <a:extLst>
              <a:ext uri="{FF2B5EF4-FFF2-40B4-BE49-F238E27FC236}">
                <a16:creationId xmlns:a16="http://schemas.microsoft.com/office/drawing/2014/main" id="{6E6445D9-6783-46FD-A6DB-90A770265830}"/>
              </a:ext>
            </a:extLst>
          </p:cNvPr>
          <p:cNvSpPr txBox="1"/>
          <p:nvPr/>
        </p:nvSpPr>
        <p:spPr>
          <a:xfrm>
            <a:off x="611560" y="1160764"/>
            <a:ext cx="8432028" cy="563231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a:t>
            </a:r>
          </a:p>
          <a:p>
            <a:pPr marL="914400" marR="0" lvl="2" indent="0" algn="l" defTabSz="914400" rtl="0" eaLnBrk="1" fontAlgn="auto" latinLnBrk="0" hangingPunct="1">
              <a:lnSpc>
                <a:spcPct val="100000"/>
              </a:lnSpc>
              <a:spcBef>
                <a:spcPts val="120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Urgency</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of the diagnosis: If the patient is seriously unwell</a:t>
            </a:r>
          </a:p>
          <a:p>
            <a:pPr marL="914400" marR="0" lvl="2" indent="0" algn="l" defTabSz="914400" rtl="0" eaLnBrk="1" fontAlgn="auto" latinLnBrk="0" hangingPunct="1">
              <a:lnSpc>
                <a:spcPct val="100000"/>
              </a:lnSpc>
              <a:spcBef>
                <a:spcPts val="120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Complexity and availability  of the tests </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that need to be performed </a:t>
            </a:r>
          </a:p>
          <a:p>
            <a:pPr marL="914400" marR="0" lvl="2" indent="0" algn="l" defTabSz="914400" rtl="0" eaLnBrk="1" fontAlgn="auto" latinLnBrk="0" hangingPunct="1">
              <a:lnSpc>
                <a:spcPct val="100000"/>
              </a:lnSpc>
              <a:spcBef>
                <a:spcPts val="12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The </a:t>
            </a: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availability and frequency of sample transport and result delivery mechanisms</a:t>
            </a:r>
          </a:p>
          <a:p>
            <a:pPr marL="914400" marR="0" lvl="2" indent="0" algn="l" defTabSz="914400" rtl="0" eaLnBrk="1" fontAlgn="auto" latinLnBrk="0" hangingPunct="1">
              <a:lnSpc>
                <a:spcPct val="100000"/>
              </a:lnSpc>
              <a:spcBef>
                <a:spcPts val="120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Ability of the site to ensure quality control </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a:t>
            </a:r>
          </a:p>
          <a:p>
            <a:pPr marL="914400" marR="0" lvl="2" indent="0" algn="l" defTabSz="914400" rtl="0" eaLnBrk="1" fontAlgn="auto" latinLnBrk="0" hangingPunct="1">
              <a:lnSpc>
                <a:spcPct val="100000"/>
              </a:lnSpc>
              <a:spcBef>
                <a:spcPts val="12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The </a:t>
            </a: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knowledge and capacity of different levels of HR to urgently manage complex cases </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e.g. cryptococcal meningitis</a:t>
            </a:r>
          </a:p>
          <a:p>
            <a:pPr marL="914400" marR="0" lvl="2" indent="0" algn="l" defTabSz="914400" rtl="0" eaLnBrk="1" fontAlgn="auto" latinLnBrk="0" hangingPunct="1">
              <a:lnSpc>
                <a:spcPct val="100000"/>
              </a:lnSpc>
              <a:spcBef>
                <a:spcPts val="120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In-country policies for who can perform specific tests/procedures </a:t>
            </a: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e.g. LP and prescribe certain medications</a:t>
            </a:r>
          </a:p>
          <a:p>
            <a:pPr marL="914400" marR="0" lvl="2"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grpSp>
        <p:nvGrpSpPr>
          <p:cNvPr id="3" name="Group 2">
            <a:extLst>
              <a:ext uri="{FF2B5EF4-FFF2-40B4-BE49-F238E27FC236}">
                <a16:creationId xmlns:a16="http://schemas.microsoft.com/office/drawing/2014/main" id="{63EC8AED-861A-4779-BCB1-795A4FE3D2AC}"/>
              </a:ext>
            </a:extLst>
          </p:cNvPr>
          <p:cNvGrpSpPr/>
          <p:nvPr/>
        </p:nvGrpSpPr>
        <p:grpSpPr>
          <a:xfrm>
            <a:off x="683568" y="1446565"/>
            <a:ext cx="792088" cy="4726905"/>
            <a:chOff x="410736" y="967071"/>
            <a:chExt cx="812497" cy="4726905"/>
          </a:xfrm>
        </p:grpSpPr>
        <p:pic>
          <p:nvPicPr>
            <p:cNvPr id="24" name="Picture 23">
              <a:extLst>
                <a:ext uri="{FF2B5EF4-FFF2-40B4-BE49-F238E27FC236}">
                  <a16:creationId xmlns:a16="http://schemas.microsoft.com/office/drawing/2014/main" id="{3D2FD1D8-1DE0-4E3D-A13B-28B1F5DE6E2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960" t="8171" r="5972" b="7762"/>
            <a:stretch/>
          </p:blipFill>
          <p:spPr>
            <a:xfrm>
              <a:off x="533288" y="967071"/>
              <a:ext cx="582328" cy="533400"/>
            </a:xfrm>
            <a:prstGeom prst="rect">
              <a:avLst/>
            </a:prstGeom>
          </p:spPr>
        </p:pic>
        <p:grpSp>
          <p:nvGrpSpPr>
            <p:cNvPr id="2" name="Group 1">
              <a:extLst>
                <a:ext uri="{FF2B5EF4-FFF2-40B4-BE49-F238E27FC236}">
                  <a16:creationId xmlns:a16="http://schemas.microsoft.com/office/drawing/2014/main" id="{9048DEAB-37B8-4F52-84FA-461CBFEA60B9}"/>
                </a:ext>
              </a:extLst>
            </p:cNvPr>
            <p:cNvGrpSpPr/>
            <p:nvPr/>
          </p:nvGrpSpPr>
          <p:grpSpPr>
            <a:xfrm>
              <a:off x="410736" y="1653362"/>
              <a:ext cx="812497" cy="4040614"/>
              <a:chOff x="410736" y="1653362"/>
              <a:chExt cx="812497" cy="4040614"/>
            </a:xfrm>
          </p:grpSpPr>
          <p:pic>
            <p:nvPicPr>
              <p:cNvPr id="4" name="Picture 3" descr="A picture containing furniture&#10;&#10;Description automatically generated">
                <a:extLst>
                  <a:ext uri="{FF2B5EF4-FFF2-40B4-BE49-F238E27FC236}">
                    <a16:creationId xmlns:a16="http://schemas.microsoft.com/office/drawing/2014/main" id="{76508D9F-E99C-4F05-8973-6A0C31688B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7544" y="1653362"/>
                <a:ext cx="673361" cy="655640"/>
              </a:xfrm>
              <a:prstGeom prst="rect">
                <a:avLst/>
              </a:prstGeom>
            </p:spPr>
          </p:pic>
          <p:pic>
            <p:nvPicPr>
              <p:cNvPr id="6" name="Picture 5">
                <a:extLst>
                  <a:ext uri="{FF2B5EF4-FFF2-40B4-BE49-F238E27FC236}">
                    <a16:creationId xmlns:a16="http://schemas.microsoft.com/office/drawing/2014/main" id="{7E49919A-EDAB-43B4-8FB1-940F082723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431317">
                <a:off x="549929" y="3296076"/>
                <a:ext cx="550202" cy="696923"/>
              </a:xfrm>
              <a:prstGeom prst="rect">
                <a:avLst/>
              </a:prstGeom>
            </p:spPr>
          </p:pic>
          <p:pic>
            <p:nvPicPr>
              <p:cNvPr id="8" name="Picture 7">
                <a:extLst>
                  <a:ext uri="{FF2B5EF4-FFF2-40B4-BE49-F238E27FC236}">
                    <a16:creationId xmlns:a16="http://schemas.microsoft.com/office/drawing/2014/main" id="{29B636B5-674C-4F81-970E-108C59C9D57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0631" y="2459793"/>
                <a:ext cx="772818" cy="655640"/>
              </a:xfrm>
              <a:prstGeom prst="rect">
                <a:avLst/>
              </a:prstGeom>
            </p:spPr>
          </p:pic>
          <p:pic>
            <p:nvPicPr>
              <p:cNvPr id="27" name="Picture 26" descr="A picture containing furniture&#10;&#10;Description automatically generated">
                <a:extLst>
                  <a:ext uri="{FF2B5EF4-FFF2-40B4-BE49-F238E27FC236}">
                    <a16:creationId xmlns:a16="http://schemas.microsoft.com/office/drawing/2014/main" id="{A88C49E6-89BC-4823-B22D-BD4DAADDE80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0736" y="5109746"/>
                <a:ext cx="749339" cy="584230"/>
              </a:xfrm>
              <a:prstGeom prst="rect">
                <a:avLst/>
              </a:prstGeom>
            </p:spPr>
          </p:pic>
          <p:pic>
            <p:nvPicPr>
              <p:cNvPr id="29" name="Picture 28" descr="A close up of a sign&#10;&#10;Description automatically generated">
                <a:extLst>
                  <a:ext uri="{FF2B5EF4-FFF2-40B4-BE49-F238E27FC236}">
                    <a16:creationId xmlns:a16="http://schemas.microsoft.com/office/drawing/2014/main" id="{8F0C6C88-0416-4817-AC70-3D0CCDFA1A0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67544" y="4173642"/>
                <a:ext cx="755689" cy="527077"/>
              </a:xfrm>
              <a:prstGeom prst="rect">
                <a:avLst/>
              </a:prstGeom>
            </p:spPr>
          </p:pic>
        </p:grpSp>
      </p:grpSp>
    </p:spTree>
    <p:extLst>
      <p:ext uri="{BB962C8B-B14F-4D97-AF65-F5344CB8AC3E}">
        <p14:creationId xmlns:p14="http://schemas.microsoft.com/office/powerpoint/2010/main" val="2031705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AFAEDABF-68E1-4C5E-B923-9C0237EA36DB}"/>
              </a:ext>
            </a:extLst>
          </p:cNvPr>
          <p:cNvSpPr txBox="1">
            <a:spLocks/>
          </p:cNvSpPr>
          <p:nvPr/>
        </p:nvSpPr>
        <p:spPr bwMode="auto">
          <a:xfrm>
            <a:off x="4572496" y="1244883"/>
            <a:ext cx="4495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0" tIns="45705" rIns="91410" bIns="45705"/>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altLang="en-US"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rPr>
              <a:t>A hub and spoke system:</a:t>
            </a:r>
          </a:p>
        </p:txBody>
      </p:sp>
      <p:grpSp>
        <p:nvGrpSpPr>
          <p:cNvPr id="2" name="Group 1">
            <a:extLst>
              <a:ext uri="{FF2B5EF4-FFF2-40B4-BE49-F238E27FC236}">
                <a16:creationId xmlns:a16="http://schemas.microsoft.com/office/drawing/2014/main" id="{72F655DD-F849-4783-8A0A-9A5FE260A8B7}"/>
              </a:ext>
            </a:extLst>
          </p:cNvPr>
          <p:cNvGrpSpPr/>
          <p:nvPr/>
        </p:nvGrpSpPr>
        <p:grpSpPr>
          <a:xfrm>
            <a:off x="4540696" y="1672251"/>
            <a:ext cx="4495800" cy="5078409"/>
            <a:chOff x="4540696" y="686604"/>
            <a:chExt cx="4495800" cy="6107112"/>
          </a:xfrm>
        </p:grpSpPr>
        <p:sp>
          <p:nvSpPr>
            <p:cNvPr id="8" name="Rectangle 7">
              <a:extLst>
                <a:ext uri="{FF2B5EF4-FFF2-40B4-BE49-F238E27FC236}">
                  <a16:creationId xmlns:a16="http://schemas.microsoft.com/office/drawing/2014/main" id="{F9DC3DC8-9860-42BF-AD07-D600FCAE9976}"/>
                </a:ext>
              </a:extLst>
            </p:cNvPr>
            <p:cNvSpPr/>
            <p:nvPr/>
          </p:nvSpPr>
          <p:spPr>
            <a:xfrm>
              <a:off x="4540696" y="686604"/>
              <a:ext cx="4495800" cy="1974845"/>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10" tIns="45705" rIns="91410" bIns="45705"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altLang="en-US"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Involves setting up local networks based on expertise and infrastructure of health facilities identified for AHD care (e.g. Cryptococcal Meningitis care in hub</a:t>
              </a:r>
              <a:r>
                <a:rPr lang="en-US" altLang="en-US" sz="2000" dirty="0">
                  <a:solidFill>
                    <a:prstClr val="black"/>
                  </a:solidFill>
                  <a:latin typeface="Calibri" panose="020F0502020204030204" pitchFamily="34" charset="0"/>
                </a:rPr>
                <a:t> </a:t>
              </a:r>
              <a:r>
                <a:rPr kumimoji="0" lang="en-US" altLang="en-US"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hospitals)</a:t>
              </a:r>
            </a:p>
          </p:txBody>
        </p:sp>
        <p:sp>
          <p:nvSpPr>
            <p:cNvPr id="9" name="Rectangle 8">
              <a:extLst>
                <a:ext uri="{FF2B5EF4-FFF2-40B4-BE49-F238E27FC236}">
                  <a16:creationId xmlns:a16="http://schemas.microsoft.com/office/drawing/2014/main" id="{9E94D397-971E-4CCE-9D6A-2747FC0E9E68}"/>
                </a:ext>
              </a:extLst>
            </p:cNvPr>
            <p:cNvSpPr/>
            <p:nvPr/>
          </p:nvSpPr>
          <p:spPr>
            <a:xfrm>
              <a:off x="4540696" y="2717210"/>
              <a:ext cx="4495800" cy="194231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lIns="91410" tIns="45705" rIns="91410" bIns="45705"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altLang="en-US"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Provides reliable linkage to appropriate AHD services, including timely referral where need be e.g.  Referral from spokes to Hubs for relevant care and support</a:t>
              </a:r>
            </a:p>
          </p:txBody>
        </p:sp>
        <p:sp>
          <p:nvSpPr>
            <p:cNvPr id="10" name="Rectangle 9">
              <a:extLst>
                <a:ext uri="{FF2B5EF4-FFF2-40B4-BE49-F238E27FC236}">
                  <a16:creationId xmlns:a16="http://schemas.microsoft.com/office/drawing/2014/main" id="{D53145F0-E0EF-425D-B026-4F839CEBBDD9}"/>
                </a:ext>
              </a:extLst>
            </p:cNvPr>
            <p:cNvSpPr/>
            <p:nvPr/>
          </p:nvSpPr>
          <p:spPr>
            <a:xfrm>
              <a:off x="4540697" y="4715286"/>
              <a:ext cx="4495799" cy="207843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10" tIns="45705" rIns="91410" bIns="45705"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altLang="en-US"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Streamlines and permits easier coordination and communication by implementing partners and national programs to monitor uptake of AHD services, and to ensure quality</a:t>
              </a:r>
            </a:p>
          </p:txBody>
        </p:sp>
      </p:grpSp>
      <p:pic>
        <p:nvPicPr>
          <p:cNvPr id="11" name="Picture 10" descr="A picture containing object&#10;&#10;Description automatically generated">
            <a:extLst>
              <a:ext uri="{FF2B5EF4-FFF2-40B4-BE49-F238E27FC236}">
                <a16:creationId xmlns:a16="http://schemas.microsoft.com/office/drawing/2014/main" id="{41BA5993-1143-4EDA-92E2-87BDAA75AC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72816"/>
            <a:ext cx="4381501" cy="4210349"/>
          </a:xfrm>
          <a:prstGeom prst="rect">
            <a:avLst/>
          </a:prstGeom>
        </p:spPr>
      </p:pic>
      <p:sp>
        <p:nvSpPr>
          <p:cNvPr id="5" name="TextBox 4">
            <a:extLst>
              <a:ext uri="{FF2B5EF4-FFF2-40B4-BE49-F238E27FC236}">
                <a16:creationId xmlns:a16="http://schemas.microsoft.com/office/drawing/2014/main" id="{674C927C-5BE0-4C71-9088-D8F05899CE56}"/>
              </a:ext>
            </a:extLst>
          </p:cNvPr>
          <p:cNvSpPr txBox="1"/>
          <p:nvPr/>
        </p:nvSpPr>
        <p:spPr>
          <a:xfrm>
            <a:off x="1403648" y="3112868"/>
            <a:ext cx="57606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Calibri"/>
                <a:ea typeface="+mn-ea"/>
                <a:cs typeface="+mn-cs"/>
              </a:rPr>
              <a:t>Hub</a:t>
            </a:r>
          </a:p>
        </p:txBody>
      </p:sp>
      <p:sp>
        <p:nvSpPr>
          <p:cNvPr id="14" name="TextBox 13">
            <a:extLst>
              <a:ext uri="{FF2B5EF4-FFF2-40B4-BE49-F238E27FC236}">
                <a16:creationId xmlns:a16="http://schemas.microsoft.com/office/drawing/2014/main" id="{9DD709D6-6984-4D39-80B3-D59385DC40C3}"/>
              </a:ext>
            </a:extLst>
          </p:cNvPr>
          <p:cNvSpPr txBox="1"/>
          <p:nvPr/>
        </p:nvSpPr>
        <p:spPr>
          <a:xfrm>
            <a:off x="1907704" y="5867980"/>
            <a:ext cx="86409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Calibri"/>
                <a:ea typeface="+mn-ea"/>
                <a:cs typeface="+mn-cs"/>
              </a:rPr>
              <a:t>Spoke</a:t>
            </a:r>
          </a:p>
        </p:txBody>
      </p:sp>
      <p:sp>
        <p:nvSpPr>
          <p:cNvPr id="15" name="Rectangle 2">
            <a:extLst>
              <a:ext uri="{FF2B5EF4-FFF2-40B4-BE49-F238E27FC236}">
                <a16:creationId xmlns:a16="http://schemas.microsoft.com/office/drawing/2014/main" id="{7E5F0B1F-E896-47CC-9C47-8DD427FD2DA3}"/>
              </a:ext>
            </a:extLst>
          </p:cNvPr>
          <p:cNvSpPr txBox="1">
            <a:spLocks noChangeArrowheads="1"/>
          </p:cNvSpPr>
          <p:nvPr/>
        </p:nvSpPr>
        <p:spPr bwMode="gray">
          <a:xfrm>
            <a:off x="367309" y="175011"/>
            <a:ext cx="8028384" cy="914400"/>
          </a:xfrm>
          <a:prstGeom prst="rect">
            <a:avLst/>
          </a:prstGeom>
          <a:noFill/>
        </p:spPr>
        <p:txBody>
          <a:bodyPr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800" b="1" i="0" u="none" strike="noStrike" kern="1200" cap="none" spc="0" normalizeH="0" baseline="0" noProof="0" dirty="0">
                <a:ln>
                  <a:noFill/>
                </a:ln>
                <a:effectLst/>
                <a:uLnTx/>
                <a:uFillTx/>
                <a:latin typeface="Calibri" panose="020F0502020204030204"/>
                <a:ea typeface="+mj-ea"/>
                <a:cs typeface="Calibri" panose="020F0502020204030204" pitchFamily="34" charset="0"/>
              </a:rPr>
              <a:t>The “Hub &amp; Spoke” model for access to AHD package of care </a:t>
            </a:r>
          </a:p>
        </p:txBody>
      </p:sp>
      <p:sp>
        <p:nvSpPr>
          <p:cNvPr id="12" name="TextBox 11">
            <a:extLst>
              <a:ext uri="{FF2B5EF4-FFF2-40B4-BE49-F238E27FC236}">
                <a16:creationId xmlns:a16="http://schemas.microsoft.com/office/drawing/2014/main" id="{071D2A56-77F3-4A7F-9E5A-2C4BB810D884}"/>
              </a:ext>
            </a:extLst>
          </p:cNvPr>
          <p:cNvSpPr txBox="1"/>
          <p:nvPr/>
        </p:nvSpPr>
        <p:spPr>
          <a:xfrm>
            <a:off x="-108520" y="4077072"/>
            <a:ext cx="86409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Calibri"/>
                <a:ea typeface="+mn-ea"/>
                <a:cs typeface="+mn-cs"/>
              </a:rPr>
              <a:t>Spoke</a:t>
            </a:r>
          </a:p>
        </p:txBody>
      </p:sp>
      <p:sp>
        <p:nvSpPr>
          <p:cNvPr id="13" name="TextBox 12">
            <a:extLst>
              <a:ext uri="{FF2B5EF4-FFF2-40B4-BE49-F238E27FC236}">
                <a16:creationId xmlns:a16="http://schemas.microsoft.com/office/drawing/2014/main" id="{48A5F584-2B4F-4179-ACDD-8714DDFC9EDC}"/>
              </a:ext>
            </a:extLst>
          </p:cNvPr>
          <p:cNvSpPr txBox="1"/>
          <p:nvPr/>
        </p:nvSpPr>
        <p:spPr>
          <a:xfrm>
            <a:off x="1835696" y="1547500"/>
            <a:ext cx="86409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Calibri"/>
                <a:ea typeface="+mn-ea"/>
                <a:cs typeface="+mn-cs"/>
              </a:rPr>
              <a:t>Spoke</a:t>
            </a:r>
          </a:p>
        </p:txBody>
      </p:sp>
      <p:sp>
        <p:nvSpPr>
          <p:cNvPr id="16" name="TextBox 15">
            <a:extLst>
              <a:ext uri="{FF2B5EF4-FFF2-40B4-BE49-F238E27FC236}">
                <a16:creationId xmlns:a16="http://schemas.microsoft.com/office/drawing/2014/main" id="{F0D318C1-DCE1-4979-9AC6-1E561A2BA859}"/>
              </a:ext>
            </a:extLst>
          </p:cNvPr>
          <p:cNvSpPr txBox="1"/>
          <p:nvPr/>
        </p:nvSpPr>
        <p:spPr>
          <a:xfrm>
            <a:off x="3779912" y="4077072"/>
            <a:ext cx="86409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Calibri"/>
                <a:ea typeface="+mn-ea"/>
                <a:cs typeface="+mn-cs"/>
              </a:rPr>
              <a:t>Spoke</a:t>
            </a:r>
          </a:p>
        </p:txBody>
      </p:sp>
    </p:spTree>
    <p:extLst>
      <p:ext uri="{BB962C8B-B14F-4D97-AF65-F5344CB8AC3E}">
        <p14:creationId xmlns:p14="http://schemas.microsoft.com/office/powerpoint/2010/main" val="40160397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CECFC05E-7279-4C1D-AB07-5BE10CE369AD}"/>
              </a:ext>
            </a:extLst>
          </p:cNvPr>
          <p:cNvSpPr txBox="1">
            <a:spLocks noChangeArrowheads="1"/>
          </p:cNvSpPr>
          <p:nvPr/>
        </p:nvSpPr>
        <p:spPr bwMode="gray">
          <a:xfrm>
            <a:off x="359532" y="210798"/>
            <a:ext cx="8352928" cy="914400"/>
          </a:xfrm>
          <a:prstGeom prst="rect">
            <a:avLst/>
          </a:prstGeom>
          <a:noFill/>
        </p:spPr>
        <p:txBody>
          <a:bodyPr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800" b="1" i="0" u="none" strike="noStrike" kern="1200" cap="none" spc="0" normalizeH="0" baseline="0" noProof="0" dirty="0">
                <a:ln>
                  <a:noFill/>
                </a:ln>
                <a:effectLst/>
                <a:uLnTx/>
                <a:uFillTx/>
                <a:latin typeface="Calibri" panose="020F0502020204030204"/>
                <a:ea typeface="+mj-ea"/>
                <a:cs typeface="Calibri" panose="020F0502020204030204" pitchFamily="34" charset="0"/>
              </a:rPr>
              <a:t>AHD care for patients with Danger signs/ hospitalized patients (Hub)</a:t>
            </a:r>
          </a:p>
        </p:txBody>
      </p:sp>
      <p:sp>
        <p:nvSpPr>
          <p:cNvPr id="7" name="Rectangle 6">
            <a:extLst>
              <a:ext uri="{FF2B5EF4-FFF2-40B4-BE49-F238E27FC236}">
                <a16:creationId xmlns:a16="http://schemas.microsoft.com/office/drawing/2014/main" id="{A27687C1-6E15-449E-8026-6404B115CD40}"/>
              </a:ext>
            </a:extLst>
          </p:cNvPr>
          <p:cNvSpPr/>
          <p:nvPr/>
        </p:nvSpPr>
        <p:spPr>
          <a:xfrm>
            <a:off x="431540" y="1911777"/>
            <a:ext cx="8280920" cy="3960440"/>
          </a:xfrm>
          <a:prstGeom prst="rect">
            <a:avLst/>
          </a:prstGeom>
          <a:solidFill>
            <a:srgbClr val="FFFF00"/>
          </a:solidFill>
          <a:ln w="22225">
            <a:solidFill>
              <a:schemeClr val="tx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1" i="1" u="sng" strike="noStrike" kern="1200" cap="none" spc="0" normalizeH="0" baseline="0" noProof="0" dirty="0">
                <a:ln>
                  <a:noFill/>
                </a:ln>
                <a:solidFill>
                  <a:schemeClr val="tx1"/>
                </a:solidFill>
                <a:effectLst/>
                <a:uLnTx/>
                <a:uFillTx/>
                <a:latin typeface="Calibri"/>
                <a:ea typeface="+mn-ea"/>
                <a:cs typeface="+mn-cs"/>
              </a:rPr>
              <a:t>Hubs</a:t>
            </a:r>
            <a:r>
              <a:rPr kumimoji="0" lang="en-US" sz="2800" b="1" i="1" u="none" strike="noStrike" kern="1200" cap="none" spc="0" normalizeH="0" baseline="0" noProof="0" dirty="0">
                <a:ln>
                  <a:noFill/>
                </a:ln>
                <a:solidFill>
                  <a:schemeClr val="tx1"/>
                </a:solidFill>
                <a:effectLst/>
                <a:uLnTx/>
                <a:uFillTx/>
                <a:latin typeface="Calibri"/>
                <a:ea typeface="+mn-ea"/>
                <a:cs typeface="+mn-cs"/>
              </a:rPr>
              <a:t>:</a:t>
            </a:r>
          </a:p>
          <a:p>
            <a:pPr marL="457200" marR="0" lvl="0" indent="-457200" algn="just"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2400" b="1" i="0" u="sng" strike="noStrike" kern="1200" cap="none" spc="0" normalizeH="0" baseline="0" noProof="0" dirty="0">
                <a:ln>
                  <a:noFill/>
                </a:ln>
                <a:solidFill>
                  <a:schemeClr val="tx1"/>
                </a:solidFill>
                <a:effectLst/>
                <a:uLnTx/>
                <a:uFillTx/>
                <a:latin typeface="Calibri"/>
                <a:ea typeface="+mn-ea"/>
                <a:cs typeface="+mn-cs"/>
              </a:rPr>
              <a:t>Definition</a:t>
            </a:r>
            <a:r>
              <a:rPr kumimoji="0" lang="en-US" sz="2400" b="0" i="0" u="none" strike="noStrike" kern="1200" cap="none" spc="0" normalizeH="0" baseline="0" noProof="0" dirty="0">
                <a:ln>
                  <a:noFill/>
                </a:ln>
                <a:solidFill>
                  <a:schemeClr val="tx1"/>
                </a:solidFill>
                <a:effectLst/>
                <a:uLnTx/>
                <a:uFillTx/>
                <a:latin typeface="Calibri"/>
                <a:ea typeface="+mn-ea"/>
                <a:cs typeface="+mn-cs"/>
              </a:rPr>
              <a:t>: </a:t>
            </a:r>
            <a:r>
              <a:rPr lang="en-US" sz="2400" dirty="0">
                <a:solidFill>
                  <a:schemeClr val="tx1"/>
                </a:solidFill>
                <a:latin typeface="Calibri"/>
              </a:rPr>
              <a:t>Hospital level</a:t>
            </a:r>
            <a:r>
              <a:rPr kumimoji="0" lang="en-US" sz="2400" b="0" i="0" u="none" strike="noStrike" kern="1200" cap="none" spc="0" normalizeH="0" baseline="0" noProof="0" dirty="0">
                <a:ln>
                  <a:noFill/>
                </a:ln>
                <a:solidFill>
                  <a:schemeClr val="tx1"/>
                </a:solidFill>
                <a:effectLst/>
                <a:uLnTx/>
                <a:uFillTx/>
                <a:latin typeface="Calibri"/>
                <a:ea typeface="+mn-ea"/>
                <a:cs typeface="+mn-cs"/>
              </a:rPr>
              <a:t> facilities where comprehensive packages of AHD care can be implemented with;</a:t>
            </a:r>
          </a:p>
          <a:p>
            <a:pPr marL="914400" lvl="1" indent="-457200" algn="just">
              <a:buClr>
                <a:srgbClr val="00B050"/>
              </a:buClr>
              <a:buFont typeface="Arial" panose="020B0604020202020204" pitchFamily="34" charset="0"/>
              <a:buChar char="•"/>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Clinical expertise in management of AHD patients with danger signs </a:t>
            </a:r>
          </a:p>
          <a:p>
            <a:pPr marL="914400" lvl="1" indent="-457200" algn="just">
              <a:buClr>
                <a:srgbClr val="00B050"/>
              </a:buClr>
              <a:buFont typeface="Arial" panose="020B0604020202020204" pitchFamily="34" charset="0"/>
              <a:buChar char="•"/>
              <a:defRPr/>
            </a:pPr>
            <a:r>
              <a:rPr kumimoji="0" lang="en-US" sz="2000" b="0" i="0" u="none" strike="noStrike" kern="1200" cap="none" spc="0" normalizeH="0" baseline="0" noProof="0" dirty="0">
                <a:ln>
                  <a:noFill/>
                </a:ln>
                <a:solidFill>
                  <a:schemeClr val="tx1"/>
                </a:solidFill>
                <a:effectLst/>
                <a:uLnTx/>
                <a:uFillTx/>
                <a:latin typeface="Calibri"/>
                <a:ea typeface="+mn-ea"/>
                <a:cs typeface="+mn-cs"/>
              </a:rPr>
              <a:t>Appropriate storage facilities </a:t>
            </a:r>
          </a:p>
          <a:p>
            <a:pPr marL="914400" lvl="1" indent="-457200" algn="just">
              <a:buClr>
                <a:srgbClr val="00B050"/>
              </a:buClr>
              <a:buFont typeface="Arial" panose="020B0604020202020204" pitchFamily="34" charset="0"/>
              <a:buChar char="•"/>
              <a:defRPr/>
            </a:pPr>
            <a:r>
              <a:rPr lang="en-US" sz="2000" dirty="0">
                <a:solidFill>
                  <a:schemeClr val="tx1"/>
                </a:solidFill>
                <a:latin typeface="Calibri" panose="020F0502020204030204" pitchFamily="34" charset="0"/>
                <a:cs typeface="Calibri" panose="020F0502020204030204" pitchFamily="34" charset="0"/>
              </a:rPr>
              <a:t>Laboratory capacity (timely and reliable laboratory monitoring e.g. renal function monitoring; basic microbiology including CSF culture)</a:t>
            </a:r>
          </a:p>
          <a:p>
            <a:pPr marL="914400" lvl="1" indent="-457200" algn="just">
              <a:buFont typeface="Wingdings" panose="05000000000000000000" pitchFamily="2" charset="2"/>
              <a:buChar char="§"/>
              <a:defRPr/>
            </a:pPr>
            <a:endParaRPr kumimoji="0" lang="en-US" sz="2000" b="0" i="0" u="none" strike="noStrike" kern="1200" cap="none" spc="0" normalizeH="0" baseline="0" noProof="0" dirty="0">
              <a:ln>
                <a:noFill/>
              </a:ln>
              <a:solidFill>
                <a:schemeClr val="tx1"/>
              </a:solidFill>
              <a:effectLst/>
              <a:uLnTx/>
              <a:uFillTx/>
              <a:latin typeface="Calibri" panose="020F0502020204030204" pitchFamily="34" charset="0"/>
              <a:cs typeface="Calibri" panose="020F0502020204030204" pitchFamily="34" charset="0"/>
            </a:endParaRPr>
          </a:p>
          <a:p>
            <a:pPr marL="457200" marR="0" lvl="0" indent="-457200" algn="just"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2400" b="0" i="0" u="none" strike="noStrike" kern="1200" cap="none" spc="0" normalizeH="0" baseline="0" noProof="0" dirty="0">
                <a:ln>
                  <a:noFill/>
                </a:ln>
                <a:solidFill>
                  <a:schemeClr val="tx1"/>
                </a:solidFill>
                <a:effectLst/>
                <a:uLnTx/>
                <a:uFillTx/>
                <a:latin typeface="Calibri"/>
                <a:ea typeface="+mn-ea"/>
                <a:cs typeface="+mn-cs"/>
              </a:rPr>
              <a:t>Will serve as referral sites for spokes and will manage patients in need of hospitalization and regular monitoring e.g. in treatment of cryptococcal meningitis</a:t>
            </a:r>
          </a:p>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kumimoji="0" lang="en-US" sz="2800" b="0" i="1" u="none" strike="noStrike" kern="1200" cap="none" spc="0" normalizeH="0" baseline="0" noProof="0" dirty="0">
              <a:ln>
                <a:noFill/>
              </a:ln>
              <a:solidFill>
                <a:schemeClr val="tx1"/>
              </a:solidFill>
              <a:effectLst/>
              <a:uLnTx/>
              <a:uFillTx/>
              <a:latin typeface="Calibri"/>
              <a:ea typeface="+mn-ea"/>
              <a:cs typeface="+mn-cs"/>
            </a:endParaRPr>
          </a:p>
        </p:txBody>
      </p:sp>
      <p:pic>
        <p:nvPicPr>
          <p:cNvPr id="5" name="Picture 4">
            <a:extLst>
              <a:ext uri="{FF2B5EF4-FFF2-40B4-BE49-F238E27FC236}">
                <a16:creationId xmlns:a16="http://schemas.microsoft.com/office/drawing/2014/main" id="{66F653ED-C682-47E3-B2D9-9F4EF7072FA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08304" y="6021288"/>
            <a:ext cx="1232470" cy="625914"/>
          </a:xfrm>
          <a:prstGeom prst="rect">
            <a:avLst/>
          </a:prstGeom>
        </p:spPr>
      </p:pic>
    </p:spTree>
    <p:extLst>
      <p:ext uri="{BB962C8B-B14F-4D97-AF65-F5344CB8AC3E}">
        <p14:creationId xmlns:p14="http://schemas.microsoft.com/office/powerpoint/2010/main" val="24143015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650641964"/>
              </p:ext>
            </p:extLst>
          </p:nvPr>
        </p:nvGraphicFramePr>
        <p:xfrm>
          <a:off x="179512" y="1174393"/>
          <a:ext cx="8784976" cy="49522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2">
            <a:extLst>
              <a:ext uri="{FF2B5EF4-FFF2-40B4-BE49-F238E27FC236}">
                <a16:creationId xmlns:a16="http://schemas.microsoft.com/office/drawing/2014/main" id="{CECFC05E-7279-4C1D-AB07-5BE10CE369AD}"/>
              </a:ext>
            </a:extLst>
          </p:cNvPr>
          <p:cNvSpPr txBox="1">
            <a:spLocks noChangeArrowheads="1"/>
          </p:cNvSpPr>
          <p:nvPr/>
        </p:nvSpPr>
        <p:spPr bwMode="gray">
          <a:xfrm>
            <a:off x="179512" y="132638"/>
            <a:ext cx="8496944" cy="914400"/>
          </a:xfrm>
          <a:prstGeom prst="rect">
            <a:avLst/>
          </a:prstGeom>
          <a:noFill/>
        </p:spPr>
        <p:txBody>
          <a:bodyPr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800" b="1" i="0" u="none" strike="noStrike" kern="1200" cap="none" spc="0" normalizeH="0" baseline="0" noProof="0" dirty="0">
                <a:ln>
                  <a:noFill/>
                </a:ln>
                <a:effectLst/>
                <a:uLnTx/>
                <a:uFillTx/>
                <a:latin typeface="Calibri" panose="020F0502020204030204"/>
                <a:ea typeface="+mj-ea"/>
                <a:cs typeface="Calibri" panose="020F0502020204030204" pitchFamily="34" charset="0"/>
              </a:rPr>
              <a:t>AHD package for hospitalized patients (Hub)</a:t>
            </a:r>
          </a:p>
        </p:txBody>
      </p:sp>
      <p:sp>
        <p:nvSpPr>
          <p:cNvPr id="7" name="Rectangle 6">
            <a:extLst>
              <a:ext uri="{FF2B5EF4-FFF2-40B4-BE49-F238E27FC236}">
                <a16:creationId xmlns:a16="http://schemas.microsoft.com/office/drawing/2014/main" id="{A27687C1-6E15-449E-8026-6404B115CD40}"/>
              </a:ext>
            </a:extLst>
          </p:cNvPr>
          <p:cNvSpPr/>
          <p:nvPr/>
        </p:nvSpPr>
        <p:spPr>
          <a:xfrm>
            <a:off x="1170960" y="6200063"/>
            <a:ext cx="6984776" cy="370326"/>
          </a:xfrm>
          <a:prstGeom prst="rect">
            <a:avLst/>
          </a:prstGeom>
          <a:solidFill>
            <a:schemeClr val="bg1"/>
          </a:solidFill>
          <a:ln w="22225">
            <a:solidFill>
              <a:schemeClr val="tx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C00000"/>
                </a:solidFill>
                <a:effectLst/>
                <a:uLnTx/>
                <a:uFillTx/>
                <a:latin typeface="Calibri"/>
                <a:ea typeface="+mn-ea"/>
                <a:cs typeface="+mn-cs"/>
              </a:rPr>
              <a:t>PCP, Histoplasmosis, Severe Bacterial Sepsis, Toxoplasmosis</a:t>
            </a:r>
          </a:p>
        </p:txBody>
      </p:sp>
      <p:sp>
        <p:nvSpPr>
          <p:cNvPr id="8" name="TextBox 7"/>
          <p:cNvSpPr txBox="1"/>
          <p:nvPr/>
        </p:nvSpPr>
        <p:spPr>
          <a:xfrm>
            <a:off x="6660232" y="3717032"/>
            <a:ext cx="2088232" cy="2062103"/>
          </a:xfrm>
          <a:prstGeom prst="rect">
            <a:avLst/>
          </a:prstGeom>
          <a:noFill/>
        </p:spPr>
        <p:txBody>
          <a:bodyPr wrap="square" rtlCol="0">
            <a:spAutoFit/>
          </a:bodyPr>
          <a:lstStyle/>
          <a:p>
            <a:pPr marL="285750" indent="-285750">
              <a:buFont typeface="Arial" pitchFamily="34" charset="0"/>
              <a:buChar char="•"/>
              <a:defRPr/>
            </a:pPr>
            <a:r>
              <a:rPr lang="en-GB" sz="1600" dirty="0">
                <a:solidFill>
                  <a:prstClr val="black"/>
                </a:solidFill>
                <a:latin typeface="Calibri" panose="020F0502020204030204" pitchFamily="34" charset="0"/>
                <a:cs typeface="Calibri" panose="020F0502020204030204" pitchFamily="34" charset="0"/>
              </a:rPr>
              <a:t>Clinical Expertise</a:t>
            </a:r>
          </a:p>
          <a:p>
            <a:pPr marL="285750" marR="0" lvl="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CCM Treatment</a:t>
            </a:r>
          </a:p>
          <a:p>
            <a:pPr marL="285750" marR="0" lvl="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TB treatment</a:t>
            </a:r>
          </a:p>
          <a:p>
            <a:pPr marL="285750" indent="-285750">
              <a:buFont typeface="Arial" pitchFamily="34" charset="0"/>
              <a:buChar char="•"/>
              <a:defRPr/>
            </a:pPr>
            <a:r>
              <a:rPr lang="en-US" sz="1600" dirty="0">
                <a:solidFill>
                  <a:prstClr val="black"/>
                </a:solidFill>
                <a:latin typeface="Calibri" panose="020F0502020204030204" pitchFamily="34" charset="0"/>
                <a:cs typeface="Calibri" panose="020F0502020204030204" pitchFamily="34" charset="0"/>
              </a:rPr>
              <a:t>Other OI treatment* </a:t>
            </a:r>
          </a:p>
          <a:p>
            <a:pPr marL="285750" indent="-285750">
              <a:buFont typeface="Arial" pitchFamily="34" charset="0"/>
              <a:buChar char="•"/>
              <a:defRPr/>
            </a:pPr>
            <a:r>
              <a:rPr lang="en-US" sz="1600" dirty="0">
                <a:solidFill>
                  <a:prstClr val="black"/>
                </a:solidFill>
                <a:latin typeface="Calibri" panose="020F0502020204030204" pitchFamily="34" charset="0"/>
                <a:cs typeface="Calibri" panose="020F0502020204030204" pitchFamily="34" charset="0"/>
              </a:rPr>
              <a:t>Appropriate ART timing</a:t>
            </a:r>
            <a:endParaRPr lang="en-GB" sz="1600" dirty="0">
              <a:solidFill>
                <a:prstClr val="black"/>
              </a:solidFill>
              <a:latin typeface="Calibri" panose="020F0502020204030204" pitchFamily="34" charset="0"/>
              <a:cs typeface="Calibri" panose="020F0502020204030204" pitchFamily="34" charset="0"/>
            </a:endParaRPr>
          </a:p>
          <a:p>
            <a:pPr>
              <a:defRPr/>
            </a:pPr>
            <a:endParaRPr lang="en-GB" sz="1600" dirty="0">
              <a:solidFill>
                <a:prstClr val="black"/>
              </a:solidFill>
              <a:latin typeface="Calibri" panose="020F0502020204030204" pitchFamily="34" charset="0"/>
              <a:cs typeface="Calibri" panose="020F0502020204030204" pitchFamily="34" charset="0"/>
            </a:endParaRPr>
          </a:p>
        </p:txBody>
      </p:sp>
      <p:sp>
        <p:nvSpPr>
          <p:cNvPr id="9" name="TextBox 8"/>
          <p:cNvSpPr txBox="1"/>
          <p:nvPr/>
        </p:nvSpPr>
        <p:spPr>
          <a:xfrm>
            <a:off x="395536" y="4161854"/>
            <a:ext cx="2664296" cy="107721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Intensive adherence Counselling</a:t>
            </a:r>
            <a:endParaRPr kumimoji="0" lang="en-GB" sz="16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Community-based support</a:t>
            </a:r>
            <a:endParaRPr kumimoji="0" lang="en-GB" sz="16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TextBox 9">
            <a:extLst>
              <a:ext uri="{FF2B5EF4-FFF2-40B4-BE49-F238E27FC236}">
                <a16:creationId xmlns:a16="http://schemas.microsoft.com/office/drawing/2014/main" id="{090AC0C5-A6C7-44D2-9F75-25C13E020959}"/>
              </a:ext>
            </a:extLst>
          </p:cNvPr>
          <p:cNvSpPr txBox="1"/>
          <p:nvPr/>
        </p:nvSpPr>
        <p:spPr>
          <a:xfrm>
            <a:off x="6300192" y="1412776"/>
            <a:ext cx="1872208" cy="830997"/>
          </a:xfrm>
          <a:prstGeom prst="rect">
            <a:avLst/>
          </a:prstGeom>
          <a:noFill/>
        </p:spPr>
        <p:txBody>
          <a:bodyPr wrap="square" rtlCol="0">
            <a:spAutoFit/>
          </a:bodyPr>
          <a:lstStyle/>
          <a:p>
            <a:pPr marL="285750" lvl="0" indent="-285750">
              <a:buFont typeface="Arial" panose="020B0604020202020204" pitchFamily="34" charset="0"/>
              <a:buChar char="•"/>
            </a:pPr>
            <a:r>
              <a:rPr lang="en-US" sz="1600" dirty="0">
                <a:latin typeface="Calibri" panose="020F0502020204030204" pitchFamily="34" charset="0"/>
                <a:cs typeface="Calibri" panose="020F0502020204030204" pitchFamily="34" charset="0"/>
              </a:rPr>
              <a:t>TPT</a:t>
            </a:r>
            <a:endParaRPr lang="en-GB" sz="1600"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US" sz="1600" dirty="0">
                <a:latin typeface="Calibri" panose="020F0502020204030204" pitchFamily="34" charset="0"/>
                <a:cs typeface="Calibri" panose="020F0502020204030204" pitchFamily="34" charset="0"/>
              </a:rPr>
              <a:t>Fluconazole</a:t>
            </a:r>
          </a:p>
          <a:p>
            <a:pPr marL="285750" lvl="0" indent="-285750">
              <a:buFont typeface="Arial" panose="020B0604020202020204" pitchFamily="34" charset="0"/>
              <a:buChar char="•"/>
            </a:pPr>
            <a:r>
              <a:rPr lang="en-US" sz="1600" dirty="0">
                <a:latin typeface="Calibri" panose="020F0502020204030204" pitchFamily="34" charset="0"/>
                <a:cs typeface="Calibri" panose="020F0502020204030204" pitchFamily="34" charset="0"/>
              </a:rPr>
              <a:t>CPT</a:t>
            </a:r>
            <a:endParaRPr lang="en-GB" sz="1600" dirty="0">
              <a:latin typeface="Calibri" panose="020F0502020204030204" pitchFamily="34" charset="0"/>
              <a:cs typeface="Calibri" panose="020F0502020204030204" pitchFamily="34" charset="0"/>
            </a:endParaRPr>
          </a:p>
        </p:txBody>
      </p:sp>
      <p:sp>
        <p:nvSpPr>
          <p:cNvPr id="2" name="Rectangle 1">
            <a:extLst>
              <a:ext uri="{FF2B5EF4-FFF2-40B4-BE49-F238E27FC236}">
                <a16:creationId xmlns:a16="http://schemas.microsoft.com/office/drawing/2014/main" id="{3478A13C-1A76-41CF-82C2-A25C4C5A3D04}"/>
              </a:ext>
            </a:extLst>
          </p:cNvPr>
          <p:cNvSpPr/>
          <p:nvPr/>
        </p:nvSpPr>
        <p:spPr>
          <a:xfrm>
            <a:off x="395536" y="1174393"/>
            <a:ext cx="3024336" cy="1569660"/>
          </a:xfrm>
          <a:prstGeom prst="rect">
            <a:avLst/>
          </a:prstGeom>
        </p:spPr>
        <p:txBody>
          <a:bodyPr wrap="square">
            <a:spAutoFit/>
          </a:bodyPr>
          <a:lstStyle/>
          <a:p>
            <a:pPr marL="285750" lvl="0" indent="-285750">
              <a:buFont typeface="Arial" panose="020B0604020202020204" pitchFamily="34" charset="0"/>
              <a:buChar char="•"/>
            </a:pPr>
            <a:r>
              <a:rPr lang="en-US" sz="1600" dirty="0">
                <a:latin typeface="Calibri" panose="020F0502020204030204" pitchFamily="34" charset="0"/>
                <a:cs typeface="Calibri" panose="020F0502020204030204" pitchFamily="34" charset="0"/>
              </a:rPr>
              <a:t>CD4+ lymphocyte count </a:t>
            </a:r>
            <a:endParaRPr lang="en-GB" sz="1600"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US" sz="1600" dirty="0">
                <a:latin typeface="Calibri" panose="020F0502020204030204" pitchFamily="34" charset="0"/>
                <a:cs typeface="Calibri" panose="020F0502020204030204" pitchFamily="34" charset="0"/>
              </a:rPr>
              <a:t>CrAg – blood /CSF</a:t>
            </a:r>
            <a:endParaRPr lang="en-GB" sz="1600"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US" sz="1600" dirty="0">
                <a:latin typeface="Calibri" panose="020F0502020204030204" pitchFamily="34" charset="0"/>
                <a:cs typeface="Calibri" panose="020F0502020204030204" pitchFamily="34" charset="0"/>
              </a:rPr>
              <a:t>TB LAM, Xpert </a:t>
            </a:r>
            <a:endParaRPr lang="en-GB" sz="1600"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US" sz="1600" dirty="0">
                <a:latin typeface="Calibri" panose="020F0502020204030204" pitchFamily="34" charset="0"/>
                <a:cs typeface="Calibri" panose="020F0502020204030204" pitchFamily="34" charset="0"/>
              </a:rPr>
              <a:t>LP</a:t>
            </a:r>
            <a:endParaRPr lang="en-GB" sz="1600"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US" sz="1600" dirty="0">
                <a:latin typeface="Calibri" panose="020F0502020204030204" pitchFamily="34" charset="0"/>
                <a:cs typeface="Calibri" panose="020F0502020204030204" pitchFamily="34" charset="0"/>
              </a:rPr>
              <a:t>Haematology &amp;  </a:t>
            </a:r>
          </a:p>
          <a:p>
            <a:pPr lvl="0"/>
            <a:r>
              <a:rPr lang="en-US" sz="1600" dirty="0">
                <a:latin typeface="Calibri" panose="020F0502020204030204" pitchFamily="34" charset="0"/>
                <a:cs typeface="Calibri" panose="020F0502020204030204" pitchFamily="34" charset="0"/>
              </a:rPr>
              <a:t>       chemistry</a:t>
            </a:r>
            <a:endParaRPr lang="en-GB" sz="1600" dirty="0">
              <a:latin typeface="Calibri" panose="020F0502020204030204" pitchFamily="34" charset="0"/>
              <a:cs typeface="Calibri" panose="020F0502020204030204" pitchFamily="34" charset="0"/>
            </a:endParaRPr>
          </a:p>
        </p:txBody>
      </p:sp>
      <p:cxnSp>
        <p:nvCxnSpPr>
          <p:cNvPr id="11" name="Straight Connector 10">
            <a:extLst>
              <a:ext uri="{FF2B5EF4-FFF2-40B4-BE49-F238E27FC236}">
                <a16:creationId xmlns:a16="http://schemas.microsoft.com/office/drawing/2014/main" id="{DF46D2D1-E846-494F-8BB5-2553402C9F5E}"/>
              </a:ext>
            </a:extLst>
          </p:cNvPr>
          <p:cNvCxnSpPr>
            <a:cxnSpLocks/>
          </p:cNvCxnSpPr>
          <p:nvPr/>
        </p:nvCxnSpPr>
        <p:spPr>
          <a:xfrm>
            <a:off x="251520" y="924271"/>
            <a:ext cx="8496944" cy="27061"/>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B352F71-F84F-43CD-A680-C593F25DED35}"/>
              </a:ext>
            </a:extLst>
          </p:cNvPr>
          <p:cNvCxnSpPr>
            <a:cxnSpLocks/>
          </p:cNvCxnSpPr>
          <p:nvPr/>
        </p:nvCxnSpPr>
        <p:spPr>
          <a:xfrm>
            <a:off x="251520" y="1027084"/>
            <a:ext cx="8496944" cy="27061"/>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B8E8EA07-1AD5-4206-87EA-3C723F87614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275451" y="64096"/>
            <a:ext cx="802010" cy="680394"/>
          </a:xfrm>
          <a:prstGeom prst="rect">
            <a:avLst/>
          </a:prstGeom>
        </p:spPr>
      </p:pic>
    </p:spTree>
    <p:extLst>
      <p:ext uri="{BB962C8B-B14F-4D97-AF65-F5344CB8AC3E}">
        <p14:creationId xmlns:p14="http://schemas.microsoft.com/office/powerpoint/2010/main" val="12593332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5DCFFF00-A3B0-47B7-88A0-EDB7D815AECB}"/>
              </a:ext>
            </a:extLst>
          </p:cNvPr>
          <p:cNvSpPr txBox="1">
            <a:spLocks noChangeArrowheads="1"/>
          </p:cNvSpPr>
          <p:nvPr/>
        </p:nvSpPr>
        <p:spPr bwMode="gray">
          <a:xfrm>
            <a:off x="431540" y="188640"/>
            <a:ext cx="8172908" cy="914400"/>
          </a:xfrm>
          <a:prstGeom prst="rect">
            <a:avLst/>
          </a:prstGeom>
          <a:noFill/>
        </p:spPr>
        <p:txBody>
          <a:bodyPr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800" b="1" i="0" u="none" strike="noStrike" kern="1200" cap="none" spc="0" normalizeH="0" baseline="0" noProof="0" dirty="0">
                <a:ln>
                  <a:noFill/>
                </a:ln>
                <a:effectLst/>
                <a:uLnTx/>
                <a:uFillTx/>
                <a:latin typeface="Calibri" panose="020F0502020204030204"/>
                <a:ea typeface="+mj-ea"/>
                <a:cs typeface="Calibri" panose="020F0502020204030204" pitchFamily="34" charset="0"/>
              </a:rPr>
              <a:t>Spokes - provide AHD care package for ambulatory patients </a:t>
            </a:r>
          </a:p>
        </p:txBody>
      </p:sp>
      <p:sp>
        <p:nvSpPr>
          <p:cNvPr id="10" name="Rectangle 9">
            <a:extLst>
              <a:ext uri="{FF2B5EF4-FFF2-40B4-BE49-F238E27FC236}">
                <a16:creationId xmlns:a16="http://schemas.microsoft.com/office/drawing/2014/main" id="{4090F197-F62C-4492-B88F-06F9E995D4B5}"/>
              </a:ext>
            </a:extLst>
          </p:cNvPr>
          <p:cNvSpPr/>
          <p:nvPr/>
        </p:nvSpPr>
        <p:spPr>
          <a:xfrm>
            <a:off x="431540" y="1988840"/>
            <a:ext cx="8280920" cy="3538234"/>
          </a:xfrm>
          <a:prstGeom prst="rect">
            <a:avLst/>
          </a:prstGeom>
          <a:solidFill>
            <a:srgbClr val="FFFF00"/>
          </a:solidFill>
          <a:ln w="22225">
            <a:solidFill>
              <a:schemeClr val="tx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1" i="1" u="sng" strike="noStrike" kern="1200" cap="none" spc="0" normalizeH="0" baseline="0" noProof="0" dirty="0">
                <a:ln>
                  <a:noFill/>
                </a:ln>
                <a:solidFill>
                  <a:srgbClr val="002060"/>
                </a:solidFill>
                <a:effectLst/>
                <a:uLnTx/>
                <a:uFillTx/>
                <a:latin typeface="Calibri"/>
                <a:ea typeface="+mn-ea"/>
                <a:cs typeface="+mn-cs"/>
              </a:rPr>
              <a:t>Spokes</a:t>
            </a:r>
            <a:r>
              <a:rPr kumimoji="0" lang="en-US" sz="2400" b="1" i="1" u="none" strike="noStrike" kern="1200" cap="none" spc="0" normalizeH="0" baseline="0" noProof="0" dirty="0">
                <a:ln>
                  <a:noFill/>
                </a:ln>
                <a:solidFill>
                  <a:srgbClr val="002060"/>
                </a:solidFill>
                <a:effectLst/>
                <a:uLnTx/>
                <a:uFillTx/>
                <a:latin typeface="Calibri"/>
                <a:ea typeface="+mn-ea"/>
                <a:cs typeface="+mn-cs"/>
              </a:rPr>
              <a:t>:</a:t>
            </a:r>
          </a:p>
          <a:p>
            <a:pPr marL="457200" marR="0" lvl="0" indent="-457200" algn="just"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2400" b="1" i="0" u="none" strike="noStrike" kern="1200" cap="none" spc="0" normalizeH="0" baseline="0" noProof="0" dirty="0">
                <a:ln>
                  <a:noFill/>
                </a:ln>
                <a:solidFill>
                  <a:srgbClr val="002060"/>
                </a:solidFill>
                <a:effectLst/>
                <a:uLnTx/>
                <a:uFillTx/>
                <a:latin typeface="Calibri"/>
                <a:ea typeface="+mn-ea"/>
                <a:cs typeface="+mn-cs"/>
              </a:rPr>
              <a:t>Definition</a:t>
            </a:r>
            <a:r>
              <a:rPr kumimoji="0" lang="en-US" sz="2400" b="0" i="0" u="none" strike="noStrike" kern="1200" cap="none" spc="0" normalizeH="0" baseline="0" noProof="0" dirty="0">
                <a:ln>
                  <a:noFill/>
                </a:ln>
                <a:solidFill>
                  <a:srgbClr val="002060"/>
                </a:solidFill>
                <a:effectLst/>
                <a:uLnTx/>
                <a:uFillTx/>
                <a:latin typeface="Calibri"/>
                <a:ea typeface="+mn-ea"/>
                <a:cs typeface="+mn-cs"/>
              </a:rPr>
              <a:t>: Include primary health care facilities and hospitals with;</a:t>
            </a:r>
          </a:p>
          <a:p>
            <a:pPr marL="914400" marR="0" lvl="1" indent="-457200" algn="just" defTabSz="914400" rtl="0" eaLnBrk="1" fontAlgn="auto" latinLnBrk="0" hangingPunct="1">
              <a:lnSpc>
                <a:spcPct val="100000"/>
              </a:lnSpc>
              <a:spcBef>
                <a:spcPts val="0"/>
              </a:spcBef>
              <a:spcAft>
                <a:spcPts val="0"/>
              </a:spcAft>
              <a:buClr>
                <a:srgbClr val="00B050"/>
              </a:buClr>
              <a:buSzTx/>
              <a:buFont typeface="Arial" panose="020B0604020202020204" pitchFamily="34" charset="0"/>
              <a:buChar char="•"/>
              <a:tabLst/>
              <a:defRPr/>
            </a:pPr>
            <a:r>
              <a:rPr kumimoji="0" lang="en-US" sz="2000" b="0" i="0" u="none" strike="noStrike" kern="1200" cap="none" spc="0" normalizeH="0" baseline="0" noProof="0" dirty="0">
                <a:ln>
                  <a:noFill/>
                </a:ln>
                <a:solidFill>
                  <a:srgbClr val="002060"/>
                </a:solidFill>
                <a:effectLst/>
                <a:uLnTx/>
                <a:uFillTx/>
                <a:latin typeface="Calibri"/>
                <a:ea typeface="+mn-ea"/>
                <a:cs typeface="+mn-cs"/>
              </a:rPr>
              <a:t>limited clinical expertise and diagnostic capacity for AHD care.</a:t>
            </a:r>
          </a:p>
          <a:p>
            <a:pPr marL="914400" marR="0" lvl="1" indent="-457200" algn="just" defTabSz="914400" rtl="0" eaLnBrk="1" fontAlgn="auto" latinLnBrk="0" hangingPunct="1">
              <a:lnSpc>
                <a:spcPct val="100000"/>
              </a:lnSpc>
              <a:spcBef>
                <a:spcPts val="0"/>
              </a:spcBef>
              <a:spcAft>
                <a:spcPts val="0"/>
              </a:spcAft>
              <a:buClr>
                <a:srgbClr val="00B050"/>
              </a:buClr>
              <a:buSzTx/>
              <a:buFont typeface="Arial" panose="020B0604020202020204" pitchFamily="34" charset="0"/>
              <a:buChar char="•"/>
              <a:tabLst/>
              <a:defRPr/>
            </a:pPr>
            <a:r>
              <a:rPr kumimoji="0" lang="en-US" sz="2000" b="0" i="0" u="none" strike="noStrike" kern="1200" cap="none" spc="0" normalizeH="0" baseline="0" noProof="0" dirty="0">
                <a:ln>
                  <a:noFill/>
                </a:ln>
                <a:solidFill>
                  <a:srgbClr val="002060"/>
                </a:solidFill>
                <a:effectLst/>
                <a:uLnTx/>
                <a:uFillTx/>
                <a:latin typeface="Calibri"/>
                <a:ea typeface="+mn-ea"/>
                <a:cs typeface="+mn-cs"/>
              </a:rPr>
              <a:t>limited to no storage capacity (including cold chain) for AHD commodities</a:t>
            </a:r>
          </a:p>
          <a:p>
            <a:pPr marL="457200" marR="0" lvl="0" indent="-457200" algn="just"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2400" b="0" i="0" u="none" strike="noStrike" kern="1200" cap="none" spc="0" normalizeH="0" baseline="0" noProof="0" dirty="0">
                <a:ln>
                  <a:noFill/>
                </a:ln>
                <a:solidFill>
                  <a:srgbClr val="002060"/>
                </a:solidFill>
                <a:effectLst/>
                <a:uLnTx/>
                <a:uFillTx/>
                <a:latin typeface="Calibri"/>
                <a:ea typeface="+mn-ea"/>
                <a:cs typeface="+mn-cs"/>
              </a:rPr>
              <a:t>The spokes will;</a:t>
            </a:r>
          </a:p>
          <a:p>
            <a:pPr marL="914400" lvl="1" indent="-457200" algn="just">
              <a:buClr>
                <a:srgbClr val="00B050"/>
              </a:buClr>
              <a:buFont typeface="Arial" panose="020B0604020202020204" pitchFamily="34" charset="0"/>
              <a:buChar char="•"/>
              <a:defRPr/>
            </a:pPr>
            <a:r>
              <a:rPr lang="en-US" sz="2000" dirty="0">
                <a:solidFill>
                  <a:srgbClr val="002060"/>
                </a:solidFill>
                <a:latin typeface="Calibri"/>
              </a:rPr>
              <a:t>Offer outpatient and routine care to stable AHD patients.</a:t>
            </a:r>
          </a:p>
          <a:p>
            <a:pPr marL="914400" lvl="1" indent="-457200" algn="just">
              <a:buClr>
                <a:srgbClr val="00B050"/>
              </a:buClr>
              <a:buFont typeface="Arial" panose="020B0604020202020204" pitchFamily="34" charset="0"/>
              <a:buChar char="•"/>
              <a:defRPr/>
            </a:pPr>
            <a:r>
              <a:rPr lang="en-US" sz="2000" dirty="0">
                <a:solidFill>
                  <a:srgbClr val="002060"/>
                </a:solidFill>
                <a:latin typeface="Calibri"/>
              </a:rPr>
              <a:t>Refer AHD patients with danger signs in need of in-patient care to hubs within their proximity</a:t>
            </a:r>
          </a:p>
        </p:txBody>
      </p:sp>
      <p:pic>
        <p:nvPicPr>
          <p:cNvPr id="8" name="Picture 7" descr="A close up of a sign&#10;&#10;Description automatically generated">
            <a:extLst>
              <a:ext uri="{FF2B5EF4-FFF2-40B4-BE49-F238E27FC236}">
                <a16:creationId xmlns:a16="http://schemas.microsoft.com/office/drawing/2014/main" id="{B186CF8A-678C-4A8D-BD45-BF13D3A0F00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24328" y="5780300"/>
            <a:ext cx="1439045" cy="761902"/>
          </a:xfrm>
          <a:prstGeom prst="rect">
            <a:avLst/>
          </a:prstGeom>
        </p:spPr>
      </p:pic>
    </p:spTree>
    <p:extLst>
      <p:ext uri="{BB962C8B-B14F-4D97-AF65-F5344CB8AC3E}">
        <p14:creationId xmlns:p14="http://schemas.microsoft.com/office/powerpoint/2010/main" val="17272799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515484474"/>
              </p:ext>
            </p:extLst>
          </p:nvPr>
        </p:nvGraphicFramePr>
        <p:xfrm>
          <a:off x="-396552" y="1268760"/>
          <a:ext cx="8795263" cy="51845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2">
            <a:extLst>
              <a:ext uri="{FF2B5EF4-FFF2-40B4-BE49-F238E27FC236}">
                <a16:creationId xmlns:a16="http://schemas.microsoft.com/office/drawing/2014/main" id="{C7DE8763-6EFA-435E-A131-3A5E9416D803}"/>
              </a:ext>
            </a:extLst>
          </p:cNvPr>
          <p:cNvSpPr txBox="1">
            <a:spLocks noChangeArrowheads="1"/>
          </p:cNvSpPr>
          <p:nvPr/>
        </p:nvSpPr>
        <p:spPr bwMode="gray">
          <a:xfrm>
            <a:off x="204442" y="264290"/>
            <a:ext cx="6307712" cy="457200"/>
          </a:xfrm>
          <a:prstGeom prst="rect">
            <a:avLst/>
          </a:prstGeom>
          <a:noFill/>
        </p:spPr>
        <p:txBody>
          <a:bodyPr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800" b="1" i="0" u="none" strike="noStrike" kern="1200" cap="none" spc="0" normalizeH="0" baseline="0" noProof="0" dirty="0">
                <a:ln>
                  <a:noFill/>
                </a:ln>
                <a:effectLst/>
                <a:uLnTx/>
                <a:uFillTx/>
                <a:latin typeface="Calibri" panose="020F0502020204030204"/>
                <a:ea typeface="+mj-ea"/>
                <a:cs typeface="Calibri" panose="020F0502020204030204" pitchFamily="34" charset="0"/>
              </a:rPr>
              <a:t>AHD Package for outpatients (Spoke)</a:t>
            </a:r>
          </a:p>
        </p:txBody>
      </p:sp>
      <p:sp>
        <p:nvSpPr>
          <p:cNvPr id="8" name="Oval Callout 2">
            <a:extLst>
              <a:ext uri="{FF2B5EF4-FFF2-40B4-BE49-F238E27FC236}">
                <a16:creationId xmlns:a16="http://schemas.microsoft.com/office/drawing/2014/main" id="{D808348D-4480-441E-8B3F-0276665E84BD}"/>
              </a:ext>
            </a:extLst>
          </p:cNvPr>
          <p:cNvSpPr/>
          <p:nvPr/>
        </p:nvSpPr>
        <p:spPr>
          <a:xfrm flipH="1">
            <a:off x="7475615" y="1236883"/>
            <a:ext cx="1584175" cy="1090407"/>
          </a:xfrm>
          <a:prstGeom prst="wedgeEllipseCallout">
            <a:avLst>
              <a:gd name="adj1" fmla="val 73625"/>
              <a:gd name="adj2" fmla="val 38834"/>
            </a:avLst>
          </a:prstGeom>
          <a:noFill/>
        </p:spPr>
        <p:style>
          <a:lnRef idx="2">
            <a:schemeClr val="accent1">
              <a:shade val="50000"/>
            </a:schemeClr>
          </a:lnRef>
          <a:fillRef idx="1">
            <a:schemeClr val="accent1"/>
          </a:fillRef>
          <a:effectRef idx="0">
            <a:schemeClr val="accent1"/>
          </a:effectRef>
          <a:fontRef idx="minor">
            <a:schemeClr val="lt1"/>
          </a:fontRef>
        </p:style>
        <p:txBody>
          <a:bodyPr lIns="65306" tIns="32653" rIns="65306" bIns="32653" spcCol="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a:ea typeface="+mn-ea"/>
                <a:cs typeface="+mn-cs"/>
              </a:rPr>
              <a:t>Should every CrAg positive be referred?</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b="1" dirty="0">
                <a:solidFill>
                  <a:srgbClr val="FF0000"/>
                </a:solidFill>
                <a:latin typeface="Calibri"/>
              </a:rPr>
              <a:t>Yes </a:t>
            </a:r>
            <a:endParaRPr kumimoji="0" lang="en-GB" sz="1300" b="1" i="0" u="none" strike="noStrike" kern="1200" cap="none" spc="0" normalizeH="0" baseline="0" noProof="0" dirty="0">
              <a:ln>
                <a:noFill/>
              </a:ln>
              <a:solidFill>
                <a:srgbClr val="FF0000"/>
              </a:solidFill>
              <a:effectLst/>
              <a:uLnTx/>
              <a:uFillTx/>
              <a:latin typeface="Calibri"/>
            </a:endParaRPr>
          </a:p>
        </p:txBody>
      </p:sp>
      <p:sp>
        <p:nvSpPr>
          <p:cNvPr id="5" name="Rectangle 4">
            <a:extLst>
              <a:ext uri="{FF2B5EF4-FFF2-40B4-BE49-F238E27FC236}">
                <a16:creationId xmlns:a16="http://schemas.microsoft.com/office/drawing/2014/main" id="{4FB55A90-E8AC-4189-97C5-9179C392B843}"/>
              </a:ext>
            </a:extLst>
          </p:cNvPr>
          <p:cNvSpPr/>
          <p:nvPr/>
        </p:nvSpPr>
        <p:spPr>
          <a:xfrm>
            <a:off x="1187624" y="6381328"/>
            <a:ext cx="6984776" cy="370326"/>
          </a:xfrm>
          <a:prstGeom prst="rect">
            <a:avLst/>
          </a:prstGeom>
          <a:solidFill>
            <a:schemeClr val="bg1"/>
          </a:solidFill>
          <a:ln w="22225">
            <a:solidFill>
              <a:schemeClr val="tx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C00000"/>
                </a:solidFill>
                <a:effectLst/>
                <a:uLnTx/>
                <a:uFillTx/>
                <a:latin typeface="Calibri"/>
                <a:ea typeface="+mn-ea"/>
                <a:cs typeface="+mn-cs"/>
              </a:rPr>
              <a:t>*Those accredited to provide TB diagnostic and treatment services</a:t>
            </a:r>
          </a:p>
        </p:txBody>
      </p:sp>
      <p:sp>
        <p:nvSpPr>
          <p:cNvPr id="2" name="TextBox 1">
            <a:extLst>
              <a:ext uri="{FF2B5EF4-FFF2-40B4-BE49-F238E27FC236}">
                <a16:creationId xmlns:a16="http://schemas.microsoft.com/office/drawing/2014/main" id="{683E8008-BA5A-4FB4-90D9-74945D0C43A5}"/>
              </a:ext>
            </a:extLst>
          </p:cNvPr>
          <p:cNvSpPr txBox="1"/>
          <p:nvPr/>
        </p:nvSpPr>
        <p:spPr>
          <a:xfrm>
            <a:off x="6090215" y="4533019"/>
            <a:ext cx="2288152" cy="1323439"/>
          </a:xfrm>
          <a:prstGeom prst="rect">
            <a:avLst/>
          </a:prstGeom>
          <a:noFill/>
        </p:spPr>
        <p:txBody>
          <a:bodyPr wrap="square" rtlCol="0">
            <a:spAutoFit/>
          </a:bodyPr>
          <a:lstStyle/>
          <a:p>
            <a:pPr marL="285750" lvl="0" indent="-285750">
              <a:buFont typeface="Arial" panose="020B0604020202020204" pitchFamily="34" charset="0"/>
              <a:buChar char="•"/>
            </a:pPr>
            <a:r>
              <a:rPr lang="en-US" sz="1600" dirty="0">
                <a:latin typeface="Calibri" panose="020F0502020204030204" pitchFamily="34" charset="0"/>
                <a:cs typeface="Calibri" panose="020F0502020204030204" pitchFamily="34" charset="0"/>
              </a:rPr>
              <a:t>TB treatment*</a:t>
            </a:r>
            <a:endParaRPr lang="en-GB" sz="1600"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GB" sz="1600" dirty="0">
                <a:latin typeface="Calibri" panose="020F0502020204030204" pitchFamily="34" charset="0"/>
                <a:cs typeface="Calibri" panose="020F0502020204030204" pitchFamily="34" charset="0"/>
              </a:rPr>
              <a:t>Continuation of Crypto care (Consolidation, Maintenance phases)</a:t>
            </a:r>
          </a:p>
        </p:txBody>
      </p:sp>
      <p:sp>
        <p:nvSpPr>
          <p:cNvPr id="10" name="TextBox 9">
            <a:extLst>
              <a:ext uri="{FF2B5EF4-FFF2-40B4-BE49-F238E27FC236}">
                <a16:creationId xmlns:a16="http://schemas.microsoft.com/office/drawing/2014/main" id="{2D1364C1-04D1-4CC9-80D0-6EAE61774ABA}"/>
              </a:ext>
            </a:extLst>
          </p:cNvPr>
          <p:cNvSpPr txBox="1"/>
          <p:nvPr/>
        </p:nvSpPr>
        <p:spPr>
          <a:xfrm>
            <a:off x="395536" y="4533020"/>
            <a:ext cx="1944216" cy="1323439"/>
          </a:xfrm>
          <a:prstGeom prst="rect">
            <a:avLst/>
          </a:prstGeom>
          <a:noFill/>
        </p:spPr>
        <p:txBody>
          <a:bodyPr wrap="square" rtlCol="0">
            <a:spAutoFit/>
          </a:bodyPr>
          <a:lstStyle/>
          <a:p>
            <a:pPr marL="285750" lvl="0" indent="-285750">
              <a:buFont typeface="Arial" panose="020B0604020202020204" pitchFamily="34" charset="0"/>
              <a:buChar char="•"/>
            </a:pPr>
            <a:r>
              <a:rPr lang="en-US" sz="1600" dirty="0">
                <a:latin typeface="Calibri" panose="020F0502020204030204" pitchFamily="34" charset="0"/>
                <a:cs typeface="Calibri" panose="020F0502020204030204" pitchFamily="34" charset="0"/>
              </a:rPr>
              <a:t>Intensive adherence counselling</a:t>
            </a:r>
            <a:endParaRPr lang="en-GB" sz="1600"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US" sz="1600" dirty="0">
                <a:latin typeface="Calibri" panose="020F0502020204030204" pitchFamily="34" charset="0"/>
                <a:cs typeface="Calibri" panose="020F0502020204030204" pitchFamily="34" charset="0"/>
              </a:rPr>
              <a:t>Community - based support</a:t>
            </a:r>
            <a:endParaRPr lang="en-GB" sz="1600" dirty="0">
              <a:latin typeface="Calibri" panose="020F0502020204030204" pitchFamily="34" charset="0"/>
              <a:cs typeface="Calibri" panose="020F0502020204030204" pitchFamily="34" charset="0"/>
            </a:endParaRPr>
          </a:p>
        </p:txBody>
      </p:sp>
      <p:cxnSp>
        <p:nvCxnSpPr>
          <p:cNvPr id="11" name="Straight Connector 10">
            <a:extLst>
              <a:ext uri="{FF2B5EF4-FFF2-40B4-BE49-F238E27FC236}">
                <a16:creationId xmlns:a16="http://schemas.microsoft.com/office/drawing/2014/main" id="{0EB1BE03-A30E-4CFC-B9DF-83A56DB23FBB}"/>
              </a:ext>
            </a:extLst>
          </p:cNvPr>
          <p:cNvCxnSpPr>
            <a:cxnSpLocks/>
          </p:cNvCxnSpPr>
          <p:nvPr/>
        </p:nvCxnSpPr>
        <p:spPr>
          <a:xfrm>
            <a:off x="204442" y="829358"/>
            <a:ext cx="8496944" cy="27061"/>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0B08893-FA80-40E6-87B6-07E32CE69D17}"/>
              </a:ext>
            </a:extLst>
          </p:cNvPr>
          <p:cNvCxnSpPr>
            <a:cxnSpLocks/>
          </p:cNvCxnSpPr>
          <p:nvPr/>
        </p:nvCxnSpPr>
        <p:spPr>
          <a:xfrm>
            <a:off x="204442" y="932171"/>
            <a:ext cx="8496944" cy="27061"/>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D94B77CB-622E-489F-9A12-D2955EDC6B0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316415" y="152847"/>
            <a:ext cx="713967" cy="605702"/>
          </a:xfrm>
          <a:prstGeom prst="rect">
            <a:avLst/>
          </a:prstGeom>
        </p:spPr>
      </p:pic>
    </p:spTree>
    <p:extLst>
      <p:ext uri="{BB962C8B-B14F-4D97-AF65-F5344CB8AC3E}">
        <p14:creationId xmlns:p14="http://schemas.microsoft.com/office/powerpoint/2010/main" val="36563859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E18A1-30E9-4800-A6FF-6EBAD858FF9F}"/>
              </a:ext>
            </a:extLst>
          </p:cNvPr>
          <p:cNvSpPr>
            <a:spLocks noGrp="1"/>
          </p:cNvSpPr>
          <p:nvPr>
            <p:ph type="title"/>
          </p:nvPr>
        </p:nvSpPr>
        <p:spPr>
          <a:xfrm>
            <a:off x="462320" y="0"/>
            <a:ext cx="7848600" cy="1143000"/>
          </a:xfrm>
        </p:spPr>
        <p:txBody>
          <a:bodyPr/>
          <a:lstStyle/>
          <a:p>
            <a:r>
              <a:rPr lang="en-US" sz="2800" dirty="0">
                <a:latin typeface="Calibri" panose="020F0502020204030204" pitchFamily="34" charset="0"/>
                <a:cs typeface="Calibri" panose="020F0502020204030204" pitchFamily="34" charset="0"/>
              </a:rPr>
              <a:t>Key points </a:t>
            </a:r>
          </a:p>
        </p:txBody>
      </p:sp>
      <p:sp>
        <p:nvSpPr>
          <p:cNvPr id="3" name="Content Placeholder 2">
            <a:extLst>
              <a:ext uri="{FF2B5EF4-FFF2-40B4-BE49-F238E27FC236}">
                <a16:creationId xmlns:a16="http://schemas.microsoft.com/office/drawing/2014/main" id="{18A197D7-C922-4ABD-909C-0C890FA20C5B}"/>
              </a:ext>
            </a:extLst>
          </p:cNvPr>
          <p:cNvSpPr>
            <a:spLocks noGrp="1"/>
          </p:cNvSpPr>
          <p:nvPr>
            <p:ph idx="1"/>
          </p:nvPr>
        </p:nvSpPr>
        <p:spPr>
          <a:xfrm>
            <a:off x="1691680" y="1556792"/>
            <a:ext cx="7200800" cy="4680520"/>
          </a:xfrm>
        </p:spPr>
        <p:txBody>
          <a:bodyPr/>
          <a:lstStyle/>
          <a:p>
            <a:pPr>
              <a:spcBef>
                <a:spcPts val="1200"/>
              </a:spcBef>
              <a:spcAft>
                <a:spcPts val="600"/>
              </a:spcAft>
              <a:buFont typeface="Wingdings" panose="05000000000000000000" pitchFamily="2" charset="2"/>
              <a:buChar char="q"/>
            </a:pPr>
            <a:r>
              <a:rPr lang="en-US" sz="2400" dirty="0">
                <a:latin typeface="Calibri" panose="020F0502020204030204" pitchFamily="34" charset="0"/>
                <a:cs typeface="Calibri" panose="020F0502020204030204" pitchFamily="34" charset="0"/>
              </a:rPr>
              <a:t>AIDS related deaths not decreasing commensurately with increased ART coverage </a:t>
            </a:r>
          </a:p>
          <a:p>
            <a:pPr>
              <a:spcBef>
                <a:spcPts val="1200"/>
              </a:spcBef>
              <a:spcAft>
                <a:spcPts val="600"/>
              </a:spcAft>
              <a:buFont typeface="Wingdings" panose="05000000000000000000" pitchFamily="2" charset="2"/>
              <a:buChar char="q"/>
            </a:pPr>
            <a:r>
              <a:rPr lang="en-US" sz="2400" dirty="0">
                <a:latin typeface="Calibri" panose="020F0502020204030204" pitchFamily="34" charset="0"/>
                <a:cs typeface="Calibri" panose="020F0502020204030204" pitchFamily="34" charset="0"/>
              </a:rPr>
              <a:t>AHD is a major cause of death among PLHIV; the commonest cause of mortality in AHD patients include Tuberculosis and Cryptococcal meningitis </a:t>
            </a:r>
          </a:p>
          <a:p>
            <a:pPr>
              <a:spcBef>
                <a:spcPts val="1200"/>
              </a:spcBef>
              <a:spcAft>
                <a:spcPts val="600"/>
              </a:spcAft>
              <a:buFont typeface="Wingdings" panose="05000000000000000000" pitchFamily="2" charset="2"/>
              <a:buChar char="q"/>
            </a:pPr>
            <a:r>
              <a:rPr lang="en-US" sz="2400" dirty="0">
                <a:latin typeface="Calibri" panose="020F0502020204030204" pitchFamily="34" charset="0"/>
                <a:cs typeface="Calibri" panose="020F0502020204030204" pitchFamily="34" charset="0"/>
              </a:rPr>
              <a:t>AHD is defined as CD4&lt;200cell/mm</a:t>
            </a:r>
            <a:r>
              <a:rPr lang="en-US" sz="2400" baseline="30000" dirty="0">
                <a:latin typeface="Calibri" panose="020F0502020204030204" pitchFamily="34" charset="0"/>
                <a:cs typeface="Calibri" panose="020F0502020204030204" pitchFamily="34" charset="0"/>
              </a:rPr>
              <a:t>3</a:t>
            </a:r>
            <a:r>
              <a:rPr lang="en-US" sz="2400" dirty="0">
                <a:latin typeface="Calibri" panose="020F0502020204030204" pitchFamily="34" charset="0"/>
                <a:cs typeface="Calibri" panose="020F0502020204030204" pitchFamily="34" charset="0"/>
              </a:rPr>
              <a:t> and/or WHO clinical stage 3 or 4 event or CHLIV &lt;5years old</a:t>
            </a:r>
          </a:p>
          <a:p>
            <a:pPr>
              <a:spcBef>
                <a:spcPts val="1200"/>
              </a:spcBef>
              <a:spcAft>
                <a:spcPts val="600"/>
              </a:spcAft>
              <a:buFont typeface="Wingdings" panose="05000000000000000000" pitchFamily="2" charset="2"/>
              <a:buChar char="q"/>
            </a:pPr>
            <a:r>
              <a:rPr lang="en-US" sz="2400" dirty="0">
                <a:latin typeface="Calibri" panose="020F0502020204030204" pitchFamily="34" charset="0"/>
                <a:cs typeface="Calibri" panose="020F0502020204030204" pitchFamily="34" charset="0"/>
              </a:rPr>
              <a:t>Interventions required for AHD include diagnosis, treatment and prophylaxis for OIs, Rapid ART initiation and intensified adherence support </a:t>
            </a:r>
          </a:p>
          <a:p>
            <a:endParaRPr lang="en-US" sz="2400" dirty="0">
              <a:latin typeface="Calibri" panose="020F0502020204030204" pitchFamily="34" charset="0"/>
              <a:cs typeface="Calibri" panose="020F0502020204030204" pitchFamily="34" charset="0"/>
            </a:endParaRPr>
          </a:p>
          <a:p>
            <a:endParaRPr lang="en-US" sz="2400" dirty="0">
              <a:latin typeface="Calibri" panose="020F0502020204030204" pitchFamily="34" charset="0"/>
              <a:cs typeface="Calibri" panose="020F0502020204030204" pitchFamily="34" charset="0"/>
            </a:endParaRPr>
          </a:p>
        </p:txBody>
      </p:sp>
      <p:pic>
        <p:nvPicPr>
          <p:cNvPr id="1026" name="Picture 2" descr="Businesswoman Clipart Checklist Vector Images (14)">
            <a:extLst>
              <a:ext uri="{FF2B5EF4-FFF2-40B4-BE49-F238E27FC236}">
                <a16:creationId xmlns:a16="http://schemas.microsoft.com/office/drawing/2014/main" id="{91D41C69-C1D4-4D9B-AA65-13AB0383C706}"/>
              </a:ext>
            </a:extLst>
          </p:cNvPr>
          <p:cNvPicPr>
            <a:picLocks noChangeAspect="1" noChangeArrowheads="1"/>
          </p:cNvPicPr>
          <p:nvPr/>
        </p:nvPicPr>
        <p:blipFill rotWithShape="1">
          <a:blip r:embed="rId2">
            <a:duotone>
              <a:prstClr val="black"/>
              <a:schemeClr val="accent4">
                <a:tint val="45000"/>
                <a:satMod val="400000"/>
              </a:schemeClr>
            </a:duotone>
            <a:extLst>
              <a:ext uri="{28A0092B-C50C-407E-A947-70E740481C1C}">
                <a14:useLocalDpi xmlns:a14="http://schemas.microsoft.com/office/drawing/2010/main" val="0"/>
              </a:ext>
            </a:extLst>
          </a:blip>
          <a:srcRect l="54395" b="3800"/>
          <a:stretch/>
        </p:blipFill>
        <p:spPr bwMode="auto">
          <a:xfrm>
            <a:off x="323528" y="1772816"/>
            <a:ext cx="1269050" cy="3744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94312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5CFD94E2-0772-43F5-8C6F-921B199E5972}"/>
              </a:ext>
            </a:extLst>
          </p:cNvPr>
          <p:cNvSpPr>
            <a:spLocks noGrp="1" noChangeArrowheads="1"/>
          </p:cNvSpPr>
          <p:nvPr>
            <p:ph type="title"/>
          </p:nvPr>
        </p:nvSpPr>
        <p:spPr>
          <a:xfrm>
            <a:off x="395536" y="2924944"/>
            <a:ext cx="8636977" cy="1210408"/>
          </a:xfrm>
        </p:spPr>
        <p:txBody>
          <a:bodyPr/>
          <a:lstStyle/>
          <a:p>
            <a:pPr algn="ctr" eaLnBrk="1" hangingPunct="1">
              <a:defRPr/>
            </a:pPr>
            <a:r>
              <a:rPr lang="en-US" sz="3600" dirty="0">
                <a:solidFill>
                  <a:schemeClr val="tx1"/>
                </a:solidFill>
                <a:latin typeface="Calibri" panose="020F0502020204030204" pitchFamily="34" charset="0"/>
                <a:cs typeface="Calibri" panose="020F0502020204030204" pitchFamily="34" charset="0"/>
              </a:rPr>
              <a:t>THANK YOU</a:t>
            </a:r>
          </a:p>
        </p:txBody>
      </p:sp>
    </p:spTree>
  </p:cSld>
  <p:clrMapOvr>
    <a:masterClrMapping/>
  </p:clrMapOvr>
</p:sld>
</file>

<file path=ppt/theme/theme1.xml><?xml version="1.0" encoding="utf-8"?>
<a:theme xmlns:a="http://schemas.openxmlformats.org/drawingml/2006/main" name="4_TBOI Landscape Draft">
  <a:themeElements>
    <a:clrScheme name="2_TBOI Landscape Draf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TBOI Landscape Draf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TBOI Landscape Draf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TBOI Landscape Draf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TBOI Landscape Draf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TBOI Landscape Draf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TBOI Landscape Draf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TBOI Landscape Draf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TBOI Landscape Draf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TBOI Landscape Draf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TBOI Landscape Draf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TBOI Landscape Draf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TBOI Landscape Draf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TBOI Landscape Draf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5_TBOI Landscape Draft">
  <a:themeElements>
    <a:clrScheme name="2_TBOI Landscape Draf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TBOI Landscape Draf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TBOI Landscape Draf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TBOI Landscape Draf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TBOI Landscape Draf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TBOI Landscape Draf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TBOI Landscape Draf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TBOI Landscape Draf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TBOI Landscape Draf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TBOI Landscape Draf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TBOI Landscape Draf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TBOI Landscape Draf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TBOI Landscape Draf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TBOI Landscape Draf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93C3C6E0EE181439FA70AA5986B8515" ma:contentTypeVersion="15" ma:contentTypeDescription="Create a new document." ma:contentTypeScope="" ma:versionID="46a2bb880542f7924be7b0539f4c3fed">
  <xsd:schema xmlns:xsd="http://www.w3.org/2001/XMLSchema" xmlns:xs="http://www.w3.org/2001/XMLSchema" xmlns:p="http://schemas.microsoft.com/office/2006/metadata/properties" xmlns:ns2="487b5b13-8992-4a19-bdbc-f56c601af26f" xmlns:ns3="6a966e3d-f3c4-44b2-8c02-1c893d53fb4f" targetNamespace="http://schemas.microsoft.com/office/2006/metadata/properties" ma:root="true" ma:fieldsID="43bb60ad9c0276328d32d3dac5c4ec40" ns2:_="" ns3:_="">
    <xsd:import namespace="487b5b13-8992-4a19-bdbc-f56c601af26f"/>
    <xsd:import namespace="6a966e3d-f3c4-44b2-8c02-1c893d53fb4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b5b13-8992-4a19-bdbc-f56c601af26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0e1e443d-e462-4a6b-8e23-5d2d48ea584b"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a966e3d-f3c4-44b2-8c02-1c893d53fb4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a6634423-f901-4dca-8e78-d200fb60b84c}" ma:internalName="TaxCatchAll" ma:showField="CatchAllData" ma:web="6a966e3d-f3c4-44b2-8c02-1c893d53fb4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87b5b13-8992-4a19-bdbc-f56c601af26f">
      <Terms xmlns="http://schemas.microsoft.com/office/infopath/2007/PartnerControls"/>
    </lcf76f155ced4ddcb4097134ff3c332f>
    <TaxCatchAll xmlns="6a966e3d-f3c4-44b2-8c02-1c893d53fb4f" xsi:nil="true"/>
  </documentManagement>
</p:properties>
</file>

<file path=customXml/itemProps1.xml><?xml version="1.0" encoding="utf-8"?>
<ds:datastoreItem xmlns:ds="http://schemas.openxmlformats.org/officeDocument/2006/customXml" ds:itemID="{71963EA8-5EA4-44E9-BED0-3AF2FEE8D91E}"/>
</file>

<file path=customXml/itemProps2.xml><?xml version="1.0" encoding="utf-8"?>
<ds:datastoreItem xmlns:ds="http://schemas.openxmlformats.org/officeDocument/2006/customXml" ds:itemID="{6A731D06-4E2B-498D-B463-42C82D7E0CB2}">
  <ds:schemaRefs>
    <ds:schemaRef ds:uri="http://schemas.microsoft.com/sharepoint/v3/contenttype/forms"/>
  </ds:schemaRefs>
</ds:datastoreItem>
</file>

<file path=customXml/itemProps3.xml><?xml version="1.0" encoding="utf-8"?>
<ds:datastoreItem xmlns:ds="http://schemas.openxmlformats.org/officeDocument/2006/customXml" ds:itemID="{AB8D5711-7B8A-4168-9907-728125A240D9}">
  <ds:schemaRefs>
    <ds:schemaRef ds:uri="http://purl.org/dc/dcmitype/"/>
    <ds:schemaRef ds:uri="71d96bb4-1295-42de-b660-e77f32922664"/>
    <ds:schemaRef ds:uri="http://schemas.microsoft.com/office/2006/metadata/properties"/>
    <ds:schemaRef ds:uri="http://schemas.microsoft.com/office/2006/documentManagement/types"/>
    <ds:schemaRef ds:uri="http://purl.org/dc/terms/"/>
    <ds:schemaRef ds:uri="http://purl.org/dc/elements/1.1/"/>
    <ds:schemaRef ds:uri="http://schemas.microsoft.com/office/infopath/2007/PartnerControls"/>
    <ds:schemaRef ds:uri="http://schemas.openxmlformats.org/package/2006/metadata/core-properties"/>
    <ds:schemaRef ds:uri="f8a2f344-3245-4a91-8df7-0971d5463326"/>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10056</TotalTime>
  <Words>1769</Words>
  <Application>Microsoft Macintosh PowerPoint</Application>
  <PresentationFormat>On-screen Show (4:3)</PresentationFormat>
  <Paragraphs>204</Paragraphs>
  <Slides>19</Slides>
  <Notes>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19</vt:i4>
      </vt:variant>
    </vt:vector>
  </HeadingPairs>
  <TitlesOfParts>
    <vt:vector size="27" baseType="lpstr">
      <vt:lpstr>Arial</vt:lpstr>
      <vt:lpstr>Calibri</vt:lpstr>
      <vt:lpstr>Courier New</vt:lpstr>
      <vt:lpstr>Times New Roman</vt:lpstr>
      <vt:lpstr>Verdana</vt:lpstr>
      <vt:lpstr>Wingdings</vt:lpstr>
      <vt:lpstr>4_TBOI Landscape Draft</vt:lpstr>
      <vt:lpstr>5_TBOI Landscape Draft</vt:lpstr>
      <vt:lpstr> Basics of Advanced HIV Disease </vt:lpstr>
      <vt:lpstr>PowerPoint Presentation</vt:lpstr>
      <vt:lpstr>PowerPoint Presentation</vt:lpstr>
      <vt:lpstr>PowerPoint Presentation</vt:lpstr>
      <vt:lpstr>AIDS-related mortality is due to a number of factors</vt:lpstr>
      <vt:lpstr>Clinically, AHD is characterized by weakened immune systems</vt:lpstr>
      <vt:lpstr>PowerPoint Presentation</vt:lpstr>
      <vt:lpstr>WHO definition of AHD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Key points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Ikechukwu;brian ngwatu</dc:creator>
  <cp:lastModifiedBy>Rita oladele</cp:lastModifiedBy>
  <cp:revision>192</cp:revision>
  <dcterms:created xsi:type="dcterms:W3CDTF">2019-06-05T13:42:33Z</dcterms:created>
  <dcterms:modified xsi:type="dcterms:W3CDTF">2024-06-14T10:11:40Z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0x010100293C3C6E0EE181439FA70AA5986B8515</vt:lpwstr>
  </property>
</Properties>
</file>